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F3zUa5X2Y" TargetMode="External"/><Relationship Id="rId2" Type="http://schemas.openxmlformats.org/officeDocument/2006/relationships/hyperlink" Target="https://www.youtube.com/watch?v=wCON7JlxuE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I2KUqU5MBy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071fl5p0Rw" TargetMode="External"/><Relationship Id="rId2" Type="http://schemas.openxmlformats.org/officeDocument/2006/relationships/hyperlink" Target="https://www.youtube.com/watch?v=LKv03arsAs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6q0ciiqyG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lyJekuFWFI" TargetMode="External"/><Relationship Id="rId2" Type="http://schemas.openxmlformats.org/officeDocument/2006/relationships/hyperlink" Target="https://www.youtube.com/watch?v=SCkGVBV60P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www.youtube.com/watch?v=MRBm8PcMfN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haECT-SerH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Ee0mp1bmI" TargetMode="External"/><Relationship Id="rId2" Type="http://schemas.openxmlformats.org/officeDocument/2006/relationships/hyperlink" Target="https://www.youtube.com/watch?v=U0_UYW5Y4c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32C5B4-9744-43E3-9301-063E0CD52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33" y="802298"/>
            <a:ext cx="6449973" cy="2541431"/>
          </a:xfrm>
        </p:spPr>
        <p:txBody>
          <a:bodyPr/>
          <a:lstStyle/>
          <a:p>
            <a:r>
              <a:rPr lang="es-MX" dirty="0"/>
              <a:t>Deutsche </a:t>
            </a:r>
            <a:r>
              <a:rPr lang="es-MX" dirty="0" err="1"/>
              <a:t>Volksmusik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053FA7A-0B20-4F97-9101-B1D976243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5" name="Imagen 4" descr="Imagen que contiene persona, árbol, exterior, latón&#10;&#10;Descripción generada automáticamente">
            <a:extLst>
              <a:ext uri="{FF2B5EF4-FFF2-40B4-BE49-F238E27FC236}">
                <a16:creationId xmlns:a16="http://schemas.microsoft.com/office/drawing/2014/main" xmlns="" id="{83D6A011-AEA6-443D-88D9-1463938F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76" y="802298"/>
            <a:ext cx="6200014" cy="41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3756C4-228D-404C-AC67-EF626987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Andrea </a:t>
            </a:r>
            <a:r>
              <a:rPr lang="es-MX" dirty="0" err="1"/>
              <a:t>Berg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3E3E8EC-5E9F-446F-BB13-FEC19F30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042249" cy="3450613"/>
          </a:xfrm>
        </p:spPr>
        <p:txBody>
          <a:bodyPr/>
          <a:lstStyle/>
          <a:p>
            <a:r>
              <a:rPr lang="es-MX" dirty="0"/>
              <a:t>Andrea </a:t>
            </a:r>
            <a:r>
              <a:rPr lang="es-MX" dirty="0" err="1"/>
              <a:t>Berg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am 28. </a:t>
            </a:r>
            <a:r>
              <a:rPr lang="es-MX" dirty="0" err="1"/>
              <a:t>Januar</a:t>
            </a:r>
            <a:r>
              <a:rPr lang="es-MX" dirty="0"/>
              <a:t> 1966 in Krefeld </a:t>
            </a:r>
            <a:r>
              <a:rPr lang="es-MX" dirty="0" err="1"/>
              <a:t>geboren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populäre</a:t>
            </a:r>
            <a:r>
              <a:rPr lang="es-MX" dirty="0"/>
              <a:t> </a:t>
            </a:r>
            <a:r>
              <a:rPr lang="es-MX" dirty="0" err="1"/>
              <a:t>deutsche</a:t>
            </a:r>
            <a:r>
              <a:rPr lang="es-MX" dirty="0"/>
              <a:t> </a:t>
            </a:r>
            <a:r>
              <a:rPr lang="es-MX" dirty="0" err="1"/>
              <a:t>Schlagersängerin</a:t>
            </a:r>
            <a:r>
              <a:rPr lang="es-MX" dirty="0"/>
              <a:t>. </a:t>
            </a:r>
            <a:r>
              <a:rPr lang="es-MX" dirty="0" err="1"/>
              <a:t>Ihre</a:t>
            </a:r>
            <a:r>
              <a:rPr lang="es-MX" dirty="0"/>
              <a:t> </a:t>
            </a:r>
            <a:r>
              <a:rPr lang="es-MX" dirty="0" err="1"/>
              <a:t>bekanntesten</a:t>
            </a:r>
            <a:r>
              <a:rPr lang="es-MX" dirty="0"/>
              <a:t> Hits </a:t>
            </a:r>
            <a:r>
              <a:rPr lang="es-MX" dirty="0" err="1"/>
              <a:t>sind</a:t>
            </a:r>
            <a:r>
              <a:rPr lang="es-MX" dirty="0"/>
              <a:t> “Du </a:t>
            </a:r>
            <a:r>
              <a:rPr lang="es-MX" dirty="0" err="1"/>
              <a:t>hast</a:t>
            </a:r>
            <a:r>
              <a:rPr lang="es-MX" dirty="0"/>
              <a:t> </a:t>
            </a:r>
            <a:r>
              <a:rPr lang="es-MX" dirty="0" err="1"/>
              <a:t>mich</a:t>
            </a:r>
            <a:r>
              <a:rPr lang="es-MX" dirty="0"/>
              <a:t> </a:t>
            </a:r>
            <a:r>
              <a:rPr lang="es-MX" dirty="0" err="1"/>
              <a:t>tausend</a:t>
            </a:r>
            <a:r>
              <a:rPr lang="es-MX" dirty="0"/>
              <a:t> mal </a:t>
            </a:r>
            <a:r>
              <a:rPr lang="es-MX" dirty="0" err="1"/>
              <a:t>belogen</a:t>
            </a:r>
            <a:r>
              <a:rPr lang="es-MX" dirty="0"/>
              <a:t>” </a:t>
            </a:r>
            <a:r>
              <a:rPr lang="es-MX" dirty="0" err="1"/>
              <a:t>und</a:t>
            </a:r>
            <a:r>
              <a:rPr lang="es-MX" dirty="0"/>
              <a:t> “Die </a:t>
            </a:r>
            <a:r>
              <a:rPr lang="es-MX" dirty="0" err="1"/>
              <a:t>Gefühle</a:t>
            </a:r>
            <a:r>
              <a:rPr lang="es-MX" dirty="0"/>
              <a:t> </a:t>
            </a:r>
            <a:r>
              <a:rPr lang="es-MX" dirty="0" err="1"/>
              <a:t>haben</a:t>
            </a:r>
            <a:r>
              <a:rPr lang="es-MX" dirty="0"/>
              <a:t> </a:t>
            </a:r>
            <a:r>
              <a:rPr lang="es-MX" dirty="0" err="1"/>
              <a:t>Schweigepflicht</a:t>
            </a:r>
            <a:r>
              <a:rPr lang="es-MX" dirty="0"/>
              <a:t>”.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steht</a:t>
            </a:r>
            <a:r>
              <a:rPr lang="es-MX" dirty="0"/>
              <a:t> </a:t>
            </a:r>
            <a:r>
              <a:rPr lang="es-MX" dirty="0" err="1"/>
              <a:t>seit</a:t>
            </a:r>
            <a:r>
              <a:rPr lang="es-MX" dirty="0"/>
              <a:t> </a:t>
            </a:r>
            <a:r>
              <a:rPr lang="es-MX" dirty="0" err="1"/>
              <a:t>mehr</a:t>
            </a:r>
            <a:r>
              <a:rPr lang="es-MX" dirty="0"/>
              <a:t> </a:t>
            </a:r>
            <a:r>
              <a:rPr lang="es-MX" dirty="0" err="1"/>
              <a:t>als</a:t>
            </a:r>
            <a:r>
              <a:rPr lang="es-MX" dirty="0"/>
              <a:t> 25 </a:t>
            </a:r>
            <a:r>
              <a:rPr lang="es-MX" dirty="0" err="1"/>
              <a:t>Jahren</a:t>
            </a:r>
            <a:r>
              <a:rPr lang="es-MX" dirty="0"/>
              <a:t> </a:t>
            </a:r>
            <a:r>
              <a:rPr lang="es-MX" dirty="0" err="1"/>
              <a:t>auf</a:t>
            </a:r>
            <a:r>
              <a:rPr lang="es-MX" dirty="0"/>
              <a:t> </a:t>
            </a:r>
            <a:r>
              <a:rPr lang="es-MX" dirty="0" err="1"/>
              <a:t>der</a:t>
            </a:r>
            <a:r>
              <a:rPr lang="es-MX" dirty="0"/>
              <a:t> </a:t>
            </a:r>
            <a:r>
              <a:rPr lang="es-MX" dirty="0" err="1"/>
              <a:t>Bühne</a:t>
            </a:r>
            <a:r>
              <a:rPr lang="es-MX" dirty="0"/>
              <a:t>.</a:t>
            </a:r>
          </a:p>
          <a:p>
            <a:r>
              <a:rPr lang="es-MX" dirty="0"/>
              <a:t>Du </a:t>
            </a:r>
            <a:r>
              <a:rPr lang="es-MX" dirty="0" err="1"/>
              <a:t>hast</a:t>
            </a:r>
            <a:r>
              <a:rPr lang="es-MX" dirty="0"/>
              <a:t> </a:t>
            </a:r>
            <a:r>
              <a:rPr lang="es-MX" dirty="0" err="1"/>
              <a:t>mich</a:t>
            </a:r>
            <a:r>
              <a:rPr lang="es-MX" dirty="0"/>
              <a:t> </a:t>
            </a:r>
            <a:r>
              <a:rPr lang="es-MX" dirty="0" err="1"/>
              <a:t>tausendmal</a:t>
            </a:r>
            <a:r>
              <a:rPr lang="es-MX" dirty="0"/>
              <a:t> </a:t>
            </a:r>
            <a:r>
              <a:rPr lang="es-MX" dirty="0" err="1"/>
              <a:t>belogen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https://www.youtube.com/watch?v=wCON7JlxuEI</a:t>
            </a:r>
            <a:endParaRPr lang="es-MX" dirty="0"/>
          </a:p>
          <a:p>
            <a:r>
              <a:rPr lang="es-MX" dirty="0"/>
              <a:t>Die </a:t>
            </a:r>
            <a:r>
              <a:rPr lang="es-MX" dirty="0" err="1"/>
              <a:t>Gefühle</a:t>
            </a:r>
            <a:r>
              <a:rPr lang="es-MX" dirty="0"/>
              <a:t> </a:t>
            </a:r>
            <a:r>
              <a:rPr lang="es-MX" dirty="0" err="1"/>
              <a:t>haben</a:t>
            </a:r>
            <a:r>
              <a:rPr lang="es-MX" dirty="0"/>
              <a:t> </a:t>
            </a:r>
            <a:r>
              <a:rPr lang="es-MX" dirty="0" err="1"/>
              <a:t>Schweigepflicht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https://www.youtube.com/watch?v=dkF3zUa5X2Y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75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55709A-1F6B-4802-91A9-782FB92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Die </a:t>
            </a:r>
            <a:r>
              <a:rPr lang="es-MX" dirty="0" err="1"/>
              <a:t>Kastelruther</a:t>
            </a:r>
            <a:r>
              <a:rPr lang="es-MX" dirty="0"/>
              <a:t> </a:t>
            </a:r>
            <a:r>
              <a:rPr lang="es-MX" dirty="0" err="1"/>
              <a:t>Spatzen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5A5EAB0-7ED3-4D92-B3F3-3AC653CE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92467" cy="345061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Die </a:t>
            </a:r>
            <a:r>
              <a:rPr lang="es-MX" dirty="0" err="1"/>
              <a:t>Kastelruther</a:t>
            </a:r>
            <a:r>
              <a:rPr lang="es-MX" dirty="0"/>
              <a:t> </a:t>
            </a:r>
            <a:r>
              <a:rPr lang="es-MX" dirty="0" err="1"/>
              <a:t>Spatzen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Musikgruppe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Kastelruth</a:t>
            </a:r>
            <a:r>
              <a:rPr lang="es-MX" dirty="0"/>
              <a:t> in </a:t>
            </a:r>
            <a:r>
              <a:rPr lang="es-MX" dirty="0" err="1"/>
              <a:t>Südtirol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wurden</a:t>
            </a:r>
            <a:r>
              <a:rPr lang="es-MX" dirty="0"/>
              <a:t> 1975 </a:t>
            </a:r>
            <a:r>
              <a:rPr lang="es-MX" dirty="0" err="1"/>
              <a:t>gegründet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hatten</a:t>
            </a:r>
            <a:r>
              <a:rPr lang="es-MX" dirty="0"/>
              <a:t> </a:t>
            </a:r>
            <a:r>
              <a:rPr lang="es-MX" dirty="0" err="1"/>
              <a:t>schon</a:t>
            </a:r>
            <a:r>
              <a:rPr lang="es-MX" dirty="0"/>
              <a:t> </a:t>
            </a:r>
            <a:r>
              <a:rPr lang="es-MX" dirty="0" err="1"/>
              <a:t>viele</a:t>
            </a:r>
            <a:r>
              <a:rPr lang="es-MX" dirty="0"/>
              <a:t> Hits. Die </a:t>
            </a:r>
            <a:r>
              <a:rPr lang="es-MX" dirty="0" err="1"/>
              <a:t>Musikgruppe</a:t>
            </a:r>
            <a:r>
              <a:rPr lang="es-MX" dirty="0"/>
              <a:t> </a:t>
            </a:r>
            <a:r>
              <a:rPr lang="es-MX" dirty="0" err="1"/>
              <a:t>besteht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7 Personen. </a:t>
            </a:r>
            <a:r>
              <a:rPr lang="es-MX" dirty="0" err="1"/>
              <a:t>Ihr</a:t>
            </a:r>
            <a:r>
              <a:rPr lang="es-MX" dirty="0"/>
              <a:t> </a:t>
            </a:r>
            <a:r>
              <a:rPr lang="es-MX" dirty="0" err="1"/>
              <a:t>neuestes</a:t>
            </a:r>
            <a:r>
              <a:rPr lang="es-MX" dirty="0"/>
              <a:t> </a:t>
            </a:r>
            <a:r>
              <a:rPr lang="es-MX" dirty="0" err="1"/>
              <a:t>Album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2018. </a:t>
            </a:r>
            <a:r>
              <a:rPr lang="es-MX" dirty="0" err="1"/>
              <a:t>Eines</a:t>
            </a:r>
            <a:r>
              <a:rPr lang="es-MX" dirty="0"/>
              <a:t> </a:t>
            </a:r>
            <a:r>
              <a:rPr lang="es-MX" dirty="0" err="1"/>
              <a:t>ihrer</a:t>
            </a:r>
            <a:r>
              <a:rPr lang="es-MX" dirty="0"/>
              <a:t> </a:t>
            </a:r>
            <a:r>
              <a:rPr lang="es-MX" dirty="0" err="1"/>
              <a:t>neuesten</a:t>
            </a:r>
            <a:r>
              <a:rPr lang="es-MX" dirty="0"/>
              <a:t> Lieder </a:t>
            </a:r>
            <a:r>
              <a:rPr lang="es-MX" dirty="0" err="1"/>
              <a:t>ist</a:t>
            </a:r>
            <a:r>
              <a:rPr lang="es-MX" dirty="0"/>
              <a:t> “</a:t>
            </a:r>
            <a:r>
              <a:rPr lang="es-MX" dirty="0" err="1"/>
              <a:t>Älter</a:t>
            </a:r>
            <a:r>
              <a:rPr lang="es-MX" dirty="0"/>
              <a:t> </a:t>
            </a:r>
            <a:r>
              <a:rPr lang="es-MX" dirty="0" err="1"/>
              <a:t>werden</a:t>
            </a:r>
            <a:r>
              <a:rPr lang="es-MX" dirty="0"/>
              <a:t> </a:t>
            </a:r>
            <a:r>
              <a:rPr lang="es-MX" dirty="0" err="1"/>
              <a:t>wir</a:t>
            </a:r>
            <a:r>
              <a:rPr lang="es-MX" dirty="0"/>
              <a:t> </a:t>
            </a:r>
            <a:r>
              <a:rPr lang="es-MX" dirty="0" err="1"/>
              <a:t>später</a:t>
            </a:r>
            <a:r>
              <a:rPr lang="es-MX" dirty="0"/>
              <a:t>”.</a:t>
            </a:r>
          </a:p>
          <a:p>
            <a:r>
              <a:rPr lang="es-MX" dirty="0" err="1"/>
              <a:t>Älter</a:t>
            </a:r>
            <a:r>
              <a:rPr lang="es-MX" dirty="0"/>
              <a:t> </a:t>
            </a:r>
            <a:r>
              <a:rPr lang="es-MX" dirty="0" err="1"/>
              <a:t>werden</a:t>
            </a:r>
            <a:r>
              <a:rPr lang="es-MX" dirty="0"/>
              <a:t> </a:t>
            </a:r>
            <a:r>
              <a:rPr lang="es-MX" dirty="0" err="1"/>
              <a:t>wir</a:t>
            </a:r>
            <a:r>
              <a:rPr lang="es-MX" dirty="0"/>
              <a:t> </a:t>
            </a:r>
            <a:r>
              <a:rPr lang="es-MX" dirty="0" err="1"/>
              <a:t>später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https://www.youtube.com/watch?v=I2KUqU5MByU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 descr="Imagen que contiene montaña, hierba, cielo, exterior&#10;&#10;Descripción generada automáticamente">
            <a:extLst>
              <a:ext uri="{FF2B5EF4-FFF2-40B4-BE49-F238E27FC236}">
                <a16:creationId xmlns:a16="http://schemas.microsoft.com/office/drawing/2014/main" xmlns="" id="{A2A83892-5DE0-4F3A-9FFC-CD523969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51" y="2242606"/>
            <a:ext cx="4502331" cy="29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409172-6188-451C-8662-B7E39C48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Heino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E24A5B-5F26-457D-8A45-A6B43A9E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Heino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am 13.12.1938 </a:t>
            </a:r>
            <a:r>
              <a:rPr lang="es-MX" dirty="0" err="1"/>
              <a:t>als</a:t>
            </a:r>
            <a:r>
              <a:rPr lang="es-MX" dirty="0"/>
              <a:t> Heinz Georg </a:t>
            </a:r>
            <a:r>
              <a:rPr lang="es-MX" dirty="0" err="1"/>
              <a:t>Kramm</a:t>
            </a:r>
            <a:r>
              <a:rPr lang="es-MX" dirty="0"/>
              <a:t> in Düsseldorf </a:t>
            </a:r>
            <a:r>
              <a:rPr lang="es-MX" dirty="0" err="1"/>
              <a:t>geboren</a:t>
            </a:r>
            <a:r>
              <a:rPr lang="es-MX" dirty="0"/>
              <a:t>.  Er </a:t>
            </a:r>
            <a:r>
              <a:rPr lang="es-MX" dirty="0" err="1"/>
              <a:t>hat</a:t>
            </a:r>
            <a:r>
              <a:rPr lang="es-MX" dirty="0"/>
              <a:t> </a:t>
            </a:r>
            <a:r>
              <a:rPr lang="es-MX" dirty="0" err="1"/>
              <a:t>blonde</a:t>
            </a:r>
            <a:r>
              <a:rPr lang="es-MX" dirty="0"/>
              <a:t> </a:t>
            </a:r>
            <a:r>
              <a:rPr lang="es-MX" dirty="0" err="1"/>
              <a:t>Haare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trägt</a:t>
            </a:r>
            <a:r>
              <a:rPr lang="es-MX" dirty="0"/>
              <a:t> </a:t>
            </a:r>
            <a:r>
              <a:rPr lang="es-MX" dirty="0" err="1"/>
              <a:t>immer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schwarze</a:t>
            </a:r>
            <a:r>
              <a:rPr lang="es-MX" dirty="0"/>
              <a:t> </a:t>
            </a:r>
            <a:r>
              <a:rPr lang="es-MX" dirty="0" err="1"/>
              <a:t>Sonnenbrille</a:t>
            </a:r>
            <a:r>
              <a:rPr lang="es-MX" dirty="0"/>
              <a:t>.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populärsten</a:t>
            </a:r>
            <a:r>
              <a:rPr lang="es-MX" dirty="0"/>
              <a:t> Lieder </a:t>
            </a:r>
            <a:r>
              <a:rPr lang="es-MX" dirty="0" err="1"/>
              <a:t>sind</a:t>
            </a:r>
            <a:r>
              <a:rPr lang="es-MX" dirty="0"/>
              <a:t> “Blau </a:t>
            </a:r>
            <a:r>
              <a:rPr lang="es-MX" dirty="0" err="1"/>
              <a:t>blüht</a:t>
            </a:r>
            <a:r>
              <a:rPr lang="es-MX" dirty="0"/>
              <a:t> </a:t>
            </a:r>
            <a:r>
              <a:rPr lang="es-MX" dirty="0" err="1"/>
              <a:t>der</a:t>
            </a:r>
            <a:r>
              <a:rPr lang="es-MX" dirty="0"/>
              <a:t> </a:t>
            </a:r>
            <a:r>
              <a:rPr lang="es-MX" dirty="0" err="1"/>
              <a:t>Enzian</a:t>
            </a:r>
            <a:r>
              <a:rPr lang="es-MX" dirty="0"/>
              <a:t>”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Schwarzbraun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die </a:t>
            </a:r>
            <a:r>
              <a:rPr lang="es-MX" dirty="0" err="1"/>
              <a:t>Haselnuss</a:t>
            </a:r>
            <a:r>
              <a:rPr lang="es-MX" dirty="0"/>
              <a:t>”. </a:t>
            </a:r>
            <a:r>
              <a:rPr lang="es-MX" dirty="0" err="1"/>
              <a:t>Noch</a:t>
            </a:r>
            <a:r>
              <a:rPr lang="es-MX" dirty="0"/>
              <a:t> </a:t>
            </a:r>
            <a:r>
              <a:rPr lang="es-MX" dirty="0" err="1"/>
              <a:t>heute</a:t>
            </a:r>
            <a:r>
              <a:rPr lang="es-MX" dirty="0"/>
              <a:t> </a:t>
            </a:r>
            <a:r>
              <a:rPr lang="es-MX" dirty="0" err="1"/>
              <a:t>macht</a:t>
            </a:r>
            <a:r>
              <a:rPr lang="es-MX" dirty="0"/>
              <a:t> </a:t>
            </a:r>
            <a:r>
              <a:rPr lang="es-MX" dirty="0" err="1"/>
              <a:t>Heino</a:t>
            </a:r>
            <a:r>
              <a:rPr lang="es-MX" dirty="0"/>
              <a:t> </a:t>
            </a:r>
            <a:r>
              <a:rPr lang="es-MX" dirty="0" err="1"/>
              <a:t>Musik</a:t>
            </a:r>
            <a:r>
              <a:rPr lang="es-MX" dirty="0"/>
              <a:t>.</a:t>
            </a:r>
          </a:p>
          <a:p>
            <a:r>
              <a:rPr lang="es-MX" dirty="0"/>
              <a:t>B</a:t>
            </a:r>
            <a:r>
              <a:rPr lang="es-ES_tradnl" dirty="0" err="1"/>
              <a:t>lau</a:t>
            </a:r>
            <a:r>
              <a:rPr lang="es-ES_tradnl" dirty="0"/>
              <a:t> </a:t>
            </a:r>
            <a:r>
              <a:rPr lang="es-ES_tradnl" dirty="0" err="1"/>
              <a:t>blüht</a:t>
            </a:r>
            <a:r>
              <a:rPr lang="es-ES_tradnl" dirty="0"/>
              <a:t> </a:t>
            </a:r>
            <a:r>
              <a:rPr lang="es-ES_tradnl" dirty="0" err="1"/>
              <a:t>der</a:t>
            </a:r>
            <a:r>
              <a:rPr lang="es-ES_tradnl" dirty="0"/>
              <a:t> </a:t>
            </a:r>
            <a:r>
              <a:rPr lang="es-ES_tradnl" dirty="0" err="1"/>
              <a:t>Enzian</a:t>
            </a:r>
            <a:r>
              <a:rPr lang="es-ES_tradnl" dirty="0"/>
              <a:t>: </a:t>
            </a:r>
            <a:r>
              <a:rPr lang="es-ES_tradnl" dirty="0">
                <a:hlinkClick r:id="rId2"/>
              </a:rPr>
              <a:t>https://www.youtube.com/watch?v=LKv03arsAsI</a:t>
            </a:r>
            <a:endParaRPr lang="es-ES_tradnl" dirty="0"/>
          </a:p>
          <a:p>
            <a:r>
              <a:rPr lang="es-MX" dirty="0"/>
              <a:t>S</a:t>
            </a:r>
            <a:r>
              <a:rPr lang="es-ES_tradnl" dirty="0" err="1"/>
              <a:t>chwarzbraun</a:t>
            </a:r>
            <a:r>
              <a:rPr lang="es-ES_tradnl" dirty="0"/>
              <a:t> </a:t>
            </a:r>
            <a:r>
              <a:rPr lang="es-ES_tradnl" dirty="0" err="1"/>
              <a:t>ist</a:t>
            </a:r>
            <a:r>
              <a:rPr lang="es-ES_tradnl" dirty="0"/>
              <a:t> die </a:t>
            </a:r>
            <a:r>
              <a:rPr lang="es-ES_tradnl" dirty="0" err="1"/>
              <a:t>Haselnuss</a:t>
            </a:r>
            <a:r>
              <a:rPr lang="es-ES_tradnl" dirty="0"/>
              <a:t>: </a:t>
            </a:r>
            <a:r>
              <a:rPr lang="es-ES_tradnl" dirty="0">
                <a:hlinkClick r:id="rId3"/>
              </a:rPr>
              <a:t>https://www.youtube.com/watch?v=Z071fl5p0Rw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21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F38741-4F72-4419-A848-5D2D021F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Matthias </a:t>
            </a:r>
            <a:r>
              <a:rPr lang="es-MX" dirty="0" err="1"/>
              <a:t>Reim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892DE95-B21F-4A7B-AAD0-680310FB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44542"/>
          </a:xfrm>
        </p:spPr>
        <p:txBody>
          <a:bodyPr/>
          <a:lstStyle/>
          <a:p>
            <a:r>
              <a:rPr lang="es-MX" dirty="0"/>
              <a:t>Matthias </a:t>
            </a:r>
            <a:r>
              <a:rPr lang="es-MX" dirty="0" err="1"/>
              <a:t>Reim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1957 in </a:t>
            </a:r>
            <a:r>
              <a:rPr lang="es-MX" dirty="0" err="1"/>
              <a:t>Korbach</a:t>
            </a:r>
            <a:r>
              <a:rPr lang="es-MX" dirty="0"/>
              <a:t> </a:t>
            </a:r>
            <a:r>
              <a:rPr lang="es-MX" dirty="0" err="1"/>
              <a:t>geboren</a:t>
            </a:r>
            <a:r>
              <a:rPr lang="es-MX" dirty="0"/>
              <a:t>. </a:t>
            </a:r>
            <a:r>
              <a:rPr lang="es-MX" dirty="0" err="1"/>
              <a:t>Sein</a:t>
            </a:r>
            <a:r>
              <a:rPr lang="es-MX" dirty="0"/>
              <a:t> </a:t>
            </a:r>
            <a:r>
              <a:rPr lang="es-MX" dirty="0" err="1"/>
              <a:t>bislang</a:t>
            </a:r>
            <a:r>
              <a:rPr lang="es-MX" dirty="0"/>
              <a:t> </a:t>
            </a:r>
            <a:r>
              <a:rPr lang="es-MX" dirty="0" err="1"/>
              <a:t>größter</a:t>
            </a:r>
            <a:r>
              <a:rPr lang="es-MX" dirty="0"/>
              <a:t> Hit “</a:t>
            </a:r>
            <a:r>
              <a:rPr lang="es-MX" dirty="0" err="1"/>
              <a:t>Verdammt</a:t>
            </a:r>
            <a:r>
              <a:rPr lang="es-MX" dirty="0"/>
              <a:t> </a:t>
            </a:r>
            <a:r>
              <a:rPr lang="es-MX" dirty="0" err="1"/>
              <a:t>ich</a:t>
            </a:r>
            <a:r>
              <a:rPr lang="es-MX" dirty="0"/>
              <a:t> </a:t>
            </a:r>
            <a:r>
              <a:rPr lang="es-MX" dirty="0" err="1"/>
              <a:t>lieb</a:t>
            </a:r>
            <a:r>
              <a:rPr lang="es-MX" dirty="0"/>
              <a:t> </a:t>
            </a:r>
            <a:r>
              <a:rPr lang="es-MX" dirty="0" err="1"/>
              <a:t>dich</a:t>
            </a:r>
            <a:r>
              <a:rPr lang="es-MX" dirty="0"/>
              <a:t>” </a:t>
            </a:r>
            <a:r>
              <a:rPr lang="es-MX" dirty="0" err="1"/>
              <a:t>war</a:t>
            </a:r>
            <a:r>
              <a:rPr lang="es-MX" dirty="0"/>
              <a:t> 1990 16 </a:t>
            </a:r>
            <a:r>
              <a:rPr lang="es-MX" dirty="0" err="1"/>
              <a:t>Wochen</a:t>
            </a:r>
            <a:r>
              <a:rPr lang="es-MX" dirty="0"/>
              <a:t> </a:t>
            </a:r>
            <a:r>
              <a:rPr lang="es-MX" dirty="0" err="1"/>
              <a:t>lang</a:t>
            </a:r>
            <a:r>
              <a:rPr lang="es-MX" dirty="0"/>
              <a:t> </a:t>
            </a:r>
            <a:r>
              <a:rPr lang="es-MX" dirty="0" err="1"/>
              <a:t>auf</a:t>
            </a:r>
            <a:r>
              <a:rPr lang="es-MX" dirty="0"/>
              <a:t> </a:t>
            </a:r>
            <a:r>
              <a:rPr lang="es-MX" dirty="0" err="1"/>
              <a:t>Platz</a:t>
            </a:r>
            <a:r>
              <a:rPr lang="es-MX" dirty="0"/>
              <a:t> 1 </a:t>
            </a:r>
            <a:r>
              <a:rPr lang="es-MX" dirty="0" err="1"/>
              <a:t>der</a:t>
            </a:r>
            <a:r>
              <a:rPr lang="es-MX" dirty="0"/>
              <a:t> </a:t>
            </a:r>
            <a:r>
              <a:rPr lang="es-MX" dirty="0" err="1"/>
              <a:t>Deutschen</a:t>
            </a:r>
            <a:r>
              <a:rPr lang="es-MX" dirty="0"/>
              <a:t> Charts.  2018 </a:t>
            </a:r>
            <a:r>
              <a:rPr lang="es-MX" dirty="0" err="1"/>
              <a:t>hat</a:t>
            </a:r>
            <a:r>
              <a:rPr lang="es-MX" dirty="0"/>
              <a:t> </a:t>
            </a:r>
            <a:r>
              <a:rPr lang="es-MX" dirty="0" err="1"/>
              <a:t>er</a:t>
            </a:r>
            <a:r>
              <a:rPr lang="es-MX" dirty="0"/>
              <a:t> </a:t>
            </a:r>
            <a:r>
              <a:rPr lang="es-MX" dirty="0" err="1"/>
              <a:t>sein</a:t>
            </a:r>
            <a:r>
              <a:rPr lang="es-MX" dirty="0"/>
              <a:t> </a:t>
            </a:r>
            <a:r>
              <a:rPr lang="es-MX" dirty="0" err="1"/>
              <a:t>neues</a:t>
            </a:r>
            <a:r>
              <a:rPr lang="es-MX" dirty="0"/>
              <a:t> </a:t>
            </a:r>
            <a:r>
              <a:rPr lang="es-MX" dirty="0" err="1"/>
              <a:t>Album</a:t>
            </a:r>
            <a:r>
              <a:rPr lang="es-MX" dirty="0"/>
              <a:t> “</a:t>
            </a:r>
            <a:r>
              <a:rPr lang="es-MX" dirty="0" err="1"/>
              <a:t>Meteor</a:t>
            </a:r>
            <a:r>
              <a:rPr lang="es-MX" dirty="0"/>
              <a:t>” </a:t>
            </a:r>
            <a:r>
              <a:rPr lang="es-MX" dirty="0" err="1"/>
              <a:t>aufgenommen</a:t>
            </a:r>
            <a:r>
              <a:rPr lang="es-MX" dirty="0"/>
              <a:t>. </a:t>
            </a:r>
          </a:p>
          <a:p>
            <a:r>
              <a:rPr lang="es-MX" dirty="0" err="1"/>
              <a:t>Verdammt</a:t>
            </a:r>
            <a:r>
              <a:rPr lang="es-MX" dirty="0"/>
              <a:t> </a:t>
            </a:r>
            <a:r>
              <a:rPr lang="es-MX" dirty="0" err="1"/>
              <a:t>ich</a:t>
            </a:r>
            <a:r>
              <a:rPr lang="es-MX" dirty="0"/>
              <a:t> </a:t>
            </a:r>
            <a:r>
              <a:rPr lang="es-MX" dirty="0" err="1"/>
              <a:t>lieb</a:t>
            </a:r>
            <a:r>
              <a:rPr lang="es-MX" dirty="0"/>
              <a:t> </a:t>
            </a:r>
            <a:r>
              <a:rPr lang="es-MX" dirty="0" err="1"/>
              <a:t>dich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https://www.youtube.com/watch?v=x6q0ciiqyG0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254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E45FB0-1B29-432B-A150-98F536A2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Udo</a:t>
            </a:r>
            <a:r>
              <a:rPr lang="es-MX" dirty="0"/>
              <a:t> </a:t>
            </a:r>
            <a:r>
              <a:rPr lang="es-MX" dirty="0" err="1"/>
              <a:t>Jürgens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66B830-A649-49C1-BE28-DAC13D17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06271" cy="4393535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Udo</a:t>
            </a:r>
            <a:r>
              <a:rPr lang="es-MX" dirty="0"/>
              <a:t> </a:t>
            </a:r>
            <a:r>
              <a:rPr lang="es-MX" dirty="0" err="1"/>
              <a:t>Jürgens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</a:t>
            </a:r>
            <a:r>
              <a:rPr lang="es-MX" dirty="0"/>
              <a:t> </a:t>
            </a:r>
            <a:r>
              <a:rPr lang="es-MX" dirty="0" err="1"/>
              <a:t>Sänger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</a:t>
            </a:r>
            <a:r>
              <a:rPr lang="es-MX" dirty="0" err="1"/>
              <a:t>Österreich</a:t>
            </a:r>
            <a:r>
              <a:rPr lang="es-MX" dirty="0"/>
              <a:t>. Er </a:t>
            </a:r>
            <a:r>
              <a:rPr lang="es-MX" dirty="0" err="1"/>
              <a:t>wurde</a:t>
            </a:r>
            <a:r>
              <a:rPr lang="es-MX" dirty="0"/>
              <a:t> 1934 in Klagenfurt </a:t>
            </a:r>
            <a:r>
              <a:rPr lang="es-MX" dirty="0" err="1"/>
              <a:t>geboren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starb</a:t>
            </a:r>
            <a:r>
              <a:rPr lang="es-MX" dirty="0"/>
              <a:t> am 21.12.2014 in </a:t>
            </a:r>
            <a:r>
              <a:rPr lang="es-MX" dirty="0" err="1"/>
              <a:t>der</a:t>
            </a:r>
            <a:r>
              <a:rPr lang="es-MX" dirty="0"/>
              <a:t> </a:t>
            </a:r>
            <a:r>
              <a:rPr lang="es-MX" dirty="0" err="1"/>
              <a:t>Schweiz</a:t>
            </a:r>
            <a:r>
              <a:rPr lang="es-MX" dirty="0"/>
              <a:t>. </a:t>
            </a:r>
            <a:r>
              <a:rPr lang="es-MX" dirty="0" err="1"/>
              <a:t>Udo</a:t>
            </a:r>
            <a:r>
              <a:rPr lang="es-MX" dirty="0"/>
              <a:t> </a:t>
            </a:r>
            <a:r>
              <a:rPr lang="es-MX" dirty="0" err="1"/>
              <a:t>Jürgens</a:t>
            </a:r>
            <a:r>
              <a:rPr lang="es-MX" dirty="0"/>
              <a:t> Lieder </a:t>
            </a:r>
            <a:r>
              <a:rPr lang="es-MX" dirty="0" err="1"/>
              <a:t>sind</a:t>
            </a:r>
            <a:r>
              <a:rPr lang="es-MX" dirty="0"/>
              <a:t> in Europa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populär</a:t>
            </a:r>
            <a:r>
              <a:rPr lang="es-MX" dirty="0"/>
              <a:t>, </a:t>
            </a:r>
            <a:r>
              <a:rPr lang="es-MX" dirty="0" err="1"/>
              <a:t>er</a:t>
            </a:r>
            <a:r>
              <a:rPr lang="es-MX" dirty="0"/>
              <a:t> </a:t>
            </a:r>
            <a:r>
              <a:rPr lang="es-MX" dirty="0" err="1"/>
              <a:t>verkaufte</a:t>
            </a:r>
            <a:r>
              <a:rPr lang="es-MX" dirty="0"/>
              <a:t> </a:t>
            </a:r>
            <a:r>
              <a:rPr lang="es-MX" dirty="0" err="1"/>
              <a:t>über</a:t>
            </a:r>
            <a:r>
              <a:rPr lang="es-MX" dirty="0"/>
              <a:t> 100 </a:t>
            </a:r>
            <a:r>
              <a:rPr lang="es-MX" dirty="0" err="1"/>
              <a:t>Alben</a:t>
            </a:r>
            <a:r>
              <a:rPr lang="es-MX" dirty="0"/>
              <a:t>.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Zugaben</a:t>
            </a:r>
            <a:r>
              <a:rPr lang="es-MX" dirty="0"/>
              <a:t> </a:t>
            </a:r>
            <a:r>
              <a:rPr lang="es-MX" dirty="0" err="1"/>
              <a:t>spielte</a:t>
            </a:r>
            <a:r>
              <a:rPr lang="es-MX" dirty="0"/>
              <a:t> </a:t>
            </a:r>
            <a:r>
              <a:rPr lang="es-MX" dirty="0" err="1"/>
              <a:t>Udo</a:t>
            </a:r>
            <a:r>
              <a:rPr lang="es-MX" dirty="0"/>
              <a:t> </a:t>
            </a:r>
            <a:r>
              <a:rPr lang="es-MX" dirty="0" err="1"/>
              <a:t>Jürgens</a:t>
            </a:r>
            <a:r>
              <a:rPr lang="es-MX" dirty="0"/>
              <a:t> </a:t>
            </a:r>
            <a:r>
              <a:rPr lang="es-MX" dirty="0" err="1"/>
              <a:t>immer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 </a:t>
            </a:r>
            <a:r>
              <a:rPr lang="es-MX" dirty="0" err="1"/>
              <a:t>weißen</a:t>
            </a:r>
            <a:r>
              <a:rPr lang="es-MX" dirty="0"/>
              <a:t> </a:t>
            </a:r>
            <a:r>
              <a:rPr lang="es-MX" dirty="0" err="1"/>
              <a:t>Bademantel</a:t>
            </a:r>
            <a:r>
              <a:rPr lang="es-MX" dirty="0"/>
              <a:t>.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bekanntesten</a:t>
            </a:r>
            <a:r>
              <a:rPr lang="es-MX" dirty="0"/>
              <a:t> Lieder </a:t>
            </a:r>
            <a:r>
              <a:rPr lang="es-MX" dirty="0" err="1"/>
              <a:t>sind</a:t>
            </a:r>
            <a:r>
              <a:rPr lang="es-MX" dirty="0"/>
              <a:t>:</a:t>
            </a:r>
          </a:p>
          <a:p>
            <a:r>
              <a:rPr lang="es-MX" dirty="0" err="1"/>
              <a:t>Ich</a:t>
            </a:r>
            <a:r>
              <a:rPr lang="es-MX" dirty="0"/>
              <a:t> </a:t>
            </a:r>
            <a:r>
              <a:rPr lang="es-MX" dirty="0" err="1"/>
              <a:t>war</a:t>
            </a:r>
            <a:r>
              <a:rPr lang="es-MX" dirty="0"/>
              <a:t> </a:t>
            </a:r>
            <a:r>
              <a:rPr lang="es-MX" dirty="0" err="1"/>
              <a:t>noch</a:t>
            </a:r>
            <a:r>
              <a:rPr lang="es-MX" dirty="0"/>
              <a:t> </a:t>
            </a:r>
            <a:r>
              <a:rPr lang="es-MX" dirty="0" err="1"/>
              <a:t>niemals</a:t>
            </a:r>
            <a:r>
              <a:rPr lang="es-MX" dirty="0"/>
              <a:t> in New York </a:t>
            </a:r>
            <a:r>
              <a:rPr lang="es-MX" dirty="0">
                <a:hlinkClick r:id="rId2"/>
              </a:rPr>
              <a:t>https://www.youtube.com/watch?v=SCkGVBV60PU</a:t>
            </a:r>
            <a:endParaRPr lang="es-MX" dirty="0"/>
          </a:p>
          <a:p>
            <a:r>
              <a:rPr lang="es-MX" dirty="0" err="1"/>
              <a:t>Griechischer</a:t>
            </a:r>
            <a:r>
              <a:rPr lang="es-MX" dirty="0"/>
              <a:t> </a:t>
            </a:r>
            <a:r>
              <a:rPr lang="es-MX" dirty="0" err="1"/>
              <a:t>Wein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https://www.youtube.com/watch?v=wlyJekuFWFI</a:t>
            </a:r>
            <a:endParaRPr lang="es-MX" dirty="0"/>
          </a:p>
          <a:p>
            <a:r>
              <a:rPr lang="es-MX" dirty="0" err="1"/>
              <a:t>Aber</a:t>
            </a:r>
            <a:r>
              <a:rPr lang="es-MX" dirty="0"/>
              <a:t> </a:t>
            </a:r>
            <a:r>
              <a:rPr lang="es-MX" dirty="0" err="1"/>
              <a:t>bitte</a:t>
            </a:r>
            <a:r>
              <a:rPr lang="es-MX" dirty="0"/>
              <a:t> </a:t>
            </a:r>
            <a:r>
              <a:rPr lang="es-MX" dirty="0" err="1"/>
              <a:t>mit</a:t>
            </a:r>
            <a:r>
              <a:rPr lang="es-MX" dirty="0"/>
              <a:t> </a:t>
            </a:r>
            <a:r>
              <a:rPr lang="es-MX" dirty="0" err="1"/>
              <a:t>Sahne</a:t>
            </a:r>
            <a:r>
              <a:rPr lang="es-MX" dirty="0"/>
              <a:t>: </a:t>
            </a:r>
            <a:r>
              <a:rPr lang="es-MX" dirty="0">
                <a:hlinkClick r:id="rId4"/>
              </a:rPr>
              <a:t>https://www.youtube.com/watch?v=MRBm8PcMfN0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 descr="Imagen que contiene persona, ropa, interior, foto&#10;&#10;Descripción generada automáticamente">
            <a:extLst>
              <a:ext uri="{FF2B5EF4-FFF2-40B4-BE49-F238E27FC236}">
                <a16:creationId xmlns:a16="http://schemas.microsoft.com/office/drawing/2014/main" xmlns="" id="{A1DCFB87-6E47-4942-A1DB-E5D9A099A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759" y="2015732"/>
            <a:ext cx="3152503" cy="20983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6BE3B481-2C22-404E-BD0F-7E715EC8F16E}"/>
              </a:ext>
            </a:extLst>
          </p:cNvPr>
          <p:cNvSpPr txBox="1"/>
          <p:nvPr/>
        </p:nvSpPr>
        <p:spPr>
          <a:xfrm>
            <a:off x="8203474" y="4302034"/>
            <a:ext cx="2851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Der </a:t>
            </a:r>
            <a:r>
              <a:rPr lang="es-MX" dirty="0" err="1"/>
              <a:t>Bademantel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112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A9E6D-1853-43ED-AE11-1571232B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Helene Fischer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6A9D949-ACF9-4802-8A21-65982010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41107" cy="3450613"/>
          </a:xfrm>
        </p:spPr>
        <p:txBody>
          <a:bodyPr>
            <a:normAutofit fontScale="92500"/>
          </a:bodyPr>
          <a:lstStyle/>
          <a:p>
            <a:r>
              <a:rPr lang="es-MX" dirty="0"/>
              <a:t>Helene Fischer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aktuell</a:t>
            </a:r>
            <a:r>
              <a:rPr lang="es-MX" dirty="0"/>
              <a:t> die </a:t>
            </a:r>
            <a:r>
              <a:rPr lang="es-MX" dirty="0" err="1"/>
              <a:t>erfolgreichste</a:t>
            </a:r>
            <a:r>
              <a:rPr lang="es-MX" dirty="0"/>
              <a:t> </a:t>
            </a:r>
            <a:r>
              <a:rPr lang="es-MX" dirty="0" err="1"/>
              <a:t>deutsche</a:t>
            </a:r>
            <a:r>
              <a:rPr lang="es-MX" dirty="0"/>
              <a:t> </a:t>
            </a:r>
            <a:r>
              <a:rPr lang="es-MX" dirty="0" err="1"/>
              <a:t>Schlagersängerin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1984 in </a:t>
            </a:r>
            <a:r>
              <a:rPr lang="es-MX" dirty="0" err="1"/>
              <a:t>der</a:t>
            </a:r>
            <a:r>
              <a:rPr lang="es-MX" dirty="0"/>
              <a:t> </a:t>
            </a:r>
            <a:r>
              <a:rPr lang="es-MX" dirty="0" err="1"/>
              <a:t>Sowjetunion</a:t>
            </a:r>
            <a:r>
              <a:rPr lang="es-MX" dirty="0"/>
              <a:t> </a:t>
            </a:r>
            <a:r>
              <a:rPr lang="es-MX" dirty="0" err="1"/>
              <a:t>geboren</a:t>
            </a:r>
            <a:r>
              <a:rPr lang="es-MX" dirty="0"/>
              <a:t>, </a:t>
            </a:r>
            <a:r>
              <a:rPr lang="es-MX" dirty="0" err="1"/>
              <a:t>lebt</a:t>
            </a:r>
            <a:r>
              <a:rPr lang="es-MX" dirty="0"/>
              <a:t> </a:t>
            </a:r>
            <a:r>
              <a:rPr lang="es-MX" dirty="0" err="1"/>
              <a:t>nun</a:t>
            </a:r>
            <a:r>
              <a:rPr lang="es-MX" dirty="0"/>
              <a:t> </a:t>
            </a:r>
            <a:r>
              <a:rPr lang="es-MX" dirty="0" err="1"/>
              <a:t>aber</a:t>
            </a:r>
            <a:r>
              <a:rPr lang="es-MX" dirty="0"/>
              <a:t> in </a:t>
            </a:r>
            <a:r>
              <a:rPr lang="es-MX" dirty="0" err="1"/>
              <a:t>Deutschland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hat</a:t>
            </a:r>
            <a:r>
              <a:rPr lang="es-MX" dirty="0"/>
              <a:t> </a:t>
            </a:r>
            <a:r>
              <a:rPr lang="es-MX" dirty="0" err="1"/>
              <a:t>sehr</a:t>
            </a:r>
            <a:r>
              <a:rPr lang="es-MX" dirty="0"/>
              <a:t> </a:t>
            </a:r>
            <a:r>
              <a:rPr lang="es-MX" dirty="0" err="1"/>
              <a:t>viele</a:t>
            </a:r>
            <a:r>
              <a:rPr lang="es-MX" dirty="0"/>
              <a:t> </a:t>
            </a:r>
            <a:r>
              <a:rPr lang="es-MX" dirty="0" err="1"/>
              <a:t>Preise</a:t>
            </a:r>
            <a:r>
              <a:rPr lang="es-MX" dirty="0"/>
              <a:t> </a:t>
            </a:r>
            <a:r>
              <a:rPr lang="es-MX" dirty="0" err="1"/>
              <a:t>bekommen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man</a:t>
            </a:r>
            <a:r>
              <a:rPr lang="es-MX" dirty="0"/>
              <a:t> </a:t>
            </a:r>
            <a:r>
              <a:rPr lang="es-MX" dirty="0" err="1"/>
              <a:t>sieht</a:t>
            </a:r>
            <a:r>
              <a:rPr lang="es-MX" dirty="0"/>
              <a:t>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häufig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 </a:t>
            </a:r>
            <a:r>
              <a:rPr lang="es-MX" dirty="0" err="1"/>
              <a:t>Fernsehen</a:t>
            </a:r>
            <a:r>
              <a:rPr lang="es-MX" dirty="0"/>
              <a:t>. </a:t>
            </a:r>
            <a:r>
              <a:rPr lang="es-MX" dirty="0" err="1"/>
              <a:t>Ihr</a:t>
            </a:r>
            <a:r>
              <a:rPr lang="es-MX" dirty="0"/>
              <a:t> </a:t>
            </a:r>
            <a:r>
              <a:rPr lang="es-MX" dirty="0" err="1"/>
              <a:t>größter</a:t>
            </a:r>
            <a:r>
              <a:rPr lang="es-MX" dirty="0"/>
              <a:t> Hit </a:t>
            </a:r>
            <a:r>
              <a:rPr lang="es-MX" dirty="0" err="1"/>
              <a:t>ist</a:t>
            </a:r>
            <a:r>
              <a:rPr lang="es-MX" dirty="0"/>
              <a:t> “</a:t>
            </a:r>
            <a:r>
              <a:rPr lang="es-MX" dirty="0" err="1"/>
              <a:t>Atemlos</a:t>
            </a:r>
            <a:r>
              <a:rPr lang="es-MX" dirty="0"/>
              <a:t> </a:t>
            </a:r>
            <a:r>
              <a:rPr lang="es-MX" dirty="0" err="1"/>
              <a:t>durch</a:t>
            </a:r>
            <a:r>
              <a:rPr lang="es-MX" dirty="0"/>
              <a:t> die </a:t>
            </a:r>
            <a:r>
              <a:rPr lang="es-MX" dirty="0" err="1"/>
              <a:t>Nacht</a:t>
            </a:r>
            <a:r>
              <a:rPr lang="es-MX" dirty="0"/>
              <a:t>” </a:t>
            </a:r>
            <a:r>
              <a:rPr lang="es-MX" dirty="0" err="1"/>
              <a:t>aus</a:t>
            </a:r>
            <a:r>
              <a:rPr lang="es-MX" dirty="0"/>
              <a:t> 2013. Man </a:t>
            </a:r>
            <a:r>
              <a:rPr lang="es-MX" dirty="0" err="1"/>
              <a:t>hört</a:t>
            </a:r>
            <a:r>
              <a:rPr lang="es-MX" dirty="0"/>
              <a:t> das Lied </a:t>
            </a:r>
            <a:r>
              <a:rPr lang="es-MX" dirty="0" err="1"/>
              <a:t>immer</a:t>
            </a:r>
            <a:r>
              <a:rPr lang="es-MX" dirty="0"/>
              <a:t> </a:t>
            </a:r>
            <a:r>
              <a:rPr lang="es-MX" dirty="0" err="1"/>
              <a:t>noch</a:t>
            </a:r>
            <a:r>
              <a:rPr lang="es-MX" dirty="0"/>
              <a:t> </a:t>
            </a:r>
            <a:r>
              <a:rPr lang="es-MX" dirty="0" err="1"/>
              <a:t>häufig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 Radio. </a:t>
            </a:r>
          </a:p>
          <a:p>
            <a:r>
              <a:rPr lang="es-MX" dirty="0" err="1"/>
              <a:t>Atemlos</a:t>
            </a:r>
            <a:r>
              <a:rPr lang="es-MX" dirty="0"/>
              <a:t> </a:t>
            </a:r>
            <a:r>
              <a:rPr lang="es-MX" dirty="0" err="1"/>
              <a:t>durch</a:t>
            </a:r>
            <a:r>
              <a:rPr lang="es-MX" dirty="0"/>
              <a:t> die </a:t>
            </a:r>
            <a:r>
              <a:rPr lang="es-MX" dirty="0" err="1"/>
              <a:t>Nacht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https://www.youtube.com/watch?v=haECT-SerHk</a:t>
            </a:r>
            <a:endParaRPr lang="es-MX" dirty="0"/>
          </a:p>
          <a:p>
            <a:endParaRPr lang="es-ES_tradnl" dirty="0"/>
          </a:p>
        </p:txBody>
      </p:sp>
      <p:pic>
        <p:nvPicPr>
          <p:cNvPr id="5" name="Imagen 4" descr="Imagen que contiene juguete&#10;&#10;Descripción generada automáticamente">
            <a:extLst>
              <a:ext uri="{FF2B5EF4-FFF2-40B4-BE49-F238E27FC236}">
                <a16:creationId xmlns:a16="http://schemas.microsoft.com/office/drawing/2014/main" xmlns="" id="{8DFE84BD-F3F6-4351-B3DA-E02FFDA7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61" y="870858"/>
            <a:ext cx="3219994" cy="32199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FB56BDC-3790-4391-B25A-8F5C6BCE0F99}"/>
              </a:ext>
            </a:extLst>
          </p:cNvPr>
          <p:cNvSpPr txBox="1"/>
          <p:nvPr/>
        </p:nvSpPr>
        <p:spPr>
          <a:xfrm>
            <a:off x="8421189" y="4493623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Der </a:t>
            </a:r>
            <a:r>
              <a:rPr lang="es-MX" dirty="0" err="1"/>
              <a:t>Pokal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2086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47CCE3-7ED4-45E7-8CA1-8C285671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Andreas </a:t>
            </a:r>
            <a:r>
              <a:rPr lang="es-MX" dirty="0" err="1"/>
              <a:t>Gabalier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4C4E047-965C-435B-9596-69D646BF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444896" cy="3450613"/>
          </a:xfrm>
        </p:spPr>
        <p:txBody>
          <a:bodyPr/>
          <a:lstStyle/>
          <a:p>
            <a:r>
              <a:rPr lang="es-MX" dirty="0"/>
              <a:t>Andreas </a:t>
            </a:r>
            <a:r>
              <a:rPr lang="es-MX" dirty="0" err="1"/>
              <a:t>Gabalier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 1984 in </a:t>
            </a:r>
            <a:r>
              <a:rPr lang="es-MX" dirty="0" err="1"/>
              <a:t>Friesach</a:t>
            </a:r>
            <a:r>
              <a:rPr lang="es-MX" dirty="0"/>
              <a:t> in </a:t>
            </a:r>
            <a:r>
              <a:rPr lang="es-MX" dirty="0" err="1"/>
              <a:t>Österreich</a:t>
            </a:r>
            <a:r>
              <a:rPr lang="es-MX" dirty="0"/>
              <a:t> </a:t>
            </a:r>
            <a:r>
              <a:rPr lang="es-MX" dirty="0" err="1"/>
              <a:t>geboren</a:t>
            </a:r>
            <a:r>
              <a:rPr lang="es-MX" dirty="0"/>
              <a:t>. Weil </a:t>
            </a:r>
            <a:r>
              <a:rPr lang="es-MX" dirty="0" err="1"/>
              <a:t>seine</a:t>
            </a:r>
            <a:r>
              <a:rPr lang="es-MX" dirty="0"/>
              <a:t> Lieder </a:t>
            </a:r>
            <a:r>
              <a:rPr lang="es-MX" dirty="0" err="1"/>
              <a:t>oft</a:t>
            </a:r>
            <a:r>
              <a:rPr lang="es-MX" dirty="0"/>
              <a:t> </a:t>
            </a:r>
            <a:r>
              <a:rPr lang="es-MX" dirty="0" err="1"/>
              <a:t>etwas</a:t>
            </a:r>
            <a:r>
              <a:rPr lang="es-MX" dirty="0"/>
              <a:t> </a:t>
            </a:r>
            <a:r>
              <a:rPr lang="es-MX" dirty="0" err="1"/>
              <a:t>rockig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, </a:t>
            </a:r>
            <a:r>
              <a:rPr lang="es-MX" dirty="0" err="1"/>
              <a:t>nennt</a:t>
            </a:r>
            <a:r>
              <a:rPr lang="es-MX" dirty="0"/>
              <a:t> </a:t>
            </a:r>
            <a:r>
              <a:rPr lang="es-MX" dirty="0" err="1"/>
              <a:t>er</a:t>
            </a:r>
            <a:r>
              <a:rPr lang="es-MX" dirty="0"/>
              <a:t> </a:t>
            </a:r>
            <a:r>
              <a:rPr lang="es-MX" dirty="0" err="1"/>
              <a:t>sich</a:t>
            </a:r>
            <a:r>
              <a:rPr lang="es-MX" dirty="0"/>
              <a:t> </a:t>
            </a:r>
            <a:r>
              <a:rPr lang="es-MX" dirty="0" err="1"/>
              <a:t>Volks-Rock´n´Roller</a:t>
            </a:r>
            <a:r>
              <a:rPr lang="es-MX" dirty="0"/>
              <a:t>. 2019 </a:t>
            </a:r>
            <a:r>
              <a:rPr lang="es-MX" dirty="0" err="1"/>
              <a:t>gibt</a:t>
            </a:r>
            <a:r>
              <a:rPr lang="es-MX" dirty="0"/>
              <a:t> Andreas </a:t>
            </a:r>
            <a:r>
              <a:rPr lang="es-MX" dirty="0" err="1"/>
              <a:t>Gabalier</a:t>
            </a:r>
            <a:r>
              <a:rPr lang="es-MX" dirty="0"/>
              <a:t> </a:t>
            </a:r>
            <a:r>
              <a:rPr lang="es-MX" dirty="0" err="1"/>
              <a:t>Konzerte</a:t>
            </a:r>
            <a:r>
              <a:rPr lang="es-MX" dirty="0"/>
              <a:t> in </a:t>
            </a:r>
            <a:r>
              <a:rPr lang="es-MX" dirty="0" err="1"/>
              <a:t>Deutschland</a:t>
            </a:r>
            <a:r>
              <a:rPr lang="es-MX" dirty="0"/>
              <a:t>, </a:t>
            </a:r>
            <a:r>
              <a:rPr lang="es-MX" dirty="0" err="1"/>
              <a:t>Österreich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Italien</a:t>
            </a:r>
            <a:r>
              <a:rPr lang="es-MX" dirty="0"/>
              <a:t>. </a:t>
            </a:r>
            <a:r>
              <a:rPr lang="es-MX" dirty="0" err="1"/>
              <a:t>Seine</a:t>
            </a:r>
            <a:r>
              <a:rPr lang="es-MX" dirty="0"/>
              <a:t> </a:t>
            </a:r>
            <a:r>
              <a:rPr lang="es-MX" dirty="0" err="1"/>
              <a:t>größten</a:t>
            </a:r>
            <a:r>
              <a:rPr lang="es-MX" dirty="0"/>
              <a:t> Hits </a:t>
            </a:r>
            <a:r>
              <a:rPr lang="es-MX" dirty="0" err="1"/>
              <a:t>sind</a:t>
            </a:r>
            <a:r>
              <a:rPr lang="es-MX" dirty="0"/>
              <a:t> “I </a:t>
            </a:r>
            <a:r>
              <a:rPr lang="es-MX" dirty="0" err="1"/>
              <a:t>sing</a:t>
            </a:r>
            <a:r>
              <a:rPr lang="es-MX" dirty="0"/>
              <a:t> a Liad </a:t>
            </a:r>
            <a:r>
              <a:rPr lang="es-MX" dirty="0" err="1"/>
              <a:t>für</a:t>
            </a:r>
            <a:r>
              <a:rPr lang="es-MX" dirty="0"/>
              <a:t> di” </a:t>
            </a:r>
            <a:r>
              <a:rPr lang="es-MX" dirty="0" err="1"/>
              <a:t>und</a:t>
            </a:r>
            <a:r>
              <a:rPr lang="es-MX" dirty="0"/>
              <a:t> “</a:t>
            </a:r>
            <a:r>
              <a:rPr lang="es-MX" dirty="0" err="1"/>
              <a:t>Hulapalu</a:t>
            </a:r>
            <a:r>
              <a:rPr lang="es-MX" dirty="0"/>
              <a:t>”.</a:t>
            </a:r>
          </a:p>
          <a:p>
            <a:r>
              <a:rPr lang="es-MX" dirty="0"/>
              <a:t>I </a:t>
            </a:r>
            <a:r>
              <a:rPr lang="es-MX" dirty="0" err="1"/>
              <a:t>sing</a:t>
            </a:r>
            <a:r>
              <a:rPr lang="es-MX" dirty="0"/>
              <a:t> a Liad </a:t>
            </a:r>
            <a:r>
              <a:rPr lang="es-MX" dirty="0" err="1"/>
              <a:t>für</a:t>
            </a:r>
            <a:r>
              <a:rPr lang="es-MX" dirty="0"/>
              <a:t> di: </a:t>
            </a:r>
            <a:r>
              <a:rPr lang="es-MX" dirty="0">
                <a:hlinkClick r:id="rId2"/>
              </a:rPr>
              <a:t>https://www.youtube.com/watch?v=U0_UYW5Y4cM</a:t>
            </a:r>
            <a:endParaRPr lang="es-MX" dirty="0"/>
          </a:p>
          <a:p>
            <a:r>
              <a:rPr lang="es-MX" dirty="0" err="1"/>
              <a:t>Hulapalu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https://www.youtube.com/watch?v=qHEe0mp1bmI</a:t>
            </a:r>
            <a:endParaRPr lang="es-MX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783270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</TotalTime>
  <Words>464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Deutsche Volksmusik</vt:lpstr>
      <vt:lpstr>Andrea Berg</vt:lpstr>
      <vt:lpstr>Die Kastelruther Spatzen</vt:lpstr>
      <vt:lpstr>Heino</vt:lpstr>
      <vt:lpstr>Matthias Reim</vt:lpstr>
      <vt:lpstr>Udo Jürgens</vt:lpstr>
      <vt:lpstr>Helene Fischer</vt:lpstr>
      <vt:lpstr>Andreas Gabalier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Volksmusik</dc:title>
  <dc:creator>Alemán</dc:creator>
  <cp:lastModifiedBy>Alemán</cp:lastModifiedBy>
  <cp:revision>19</cp:revision>
  <dcterms:created xsi:type="dcterms:W3CDTF">2019-01-23T17:41:41Z</dcterms:created>
  <dcterms:modified xsi:type="dcterms:W3CDTF">2019-04-30T21:17:44Z</dcterms:modified>
</cp:coreProperties>
</file>