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7D92-4F02-4402-8394-B96C12A77628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96E1D4C-9442-4EF6-BEE5-ABFC91E0012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5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7D92-4F02-4402-8394-B96C12A77628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D4C-9442-4EF6-BEE5-ABFC91E0012F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21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7D92-4F02-4402-8394-B96C12A77628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D4C-9442-4EF6-BEE5-ABFC91E0012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41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7D92-4F02-4402-8394-B96C12A77628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D4C-9442-4EF6-BEE5-ABFC91E0012F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76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7D92-4F02-4402-8394-B96C12A77628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D4C-9442-4EF6-BEE5-ABFC91E0012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5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7D92-4F02-4402-8394-B96C12A77628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D4C-9442-4EF6-BEE5-ABFC91E0012F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98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7D92-4F02-4402-8394-B96C12A77628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D4C-9442-4EF6-BEE5-ABFC91E0012F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9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7D92-4F02-4402-8394-B96C12A77628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D4C-9442-4EF6-BEE5-ABFC91E0012F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4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7D92-4F02-4402-8394-B96C12A77628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D4C-9442-4EF6-BEE5-ABFC91E001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66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7D92-4F02-4402-8394-B96C12A77628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D4C-9442-4EF6-BEE5-ABFC91E0012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3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887D92-4F02-4402-8394-B96C12A77628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D4C-9442-4EF6-BEE5-ABFC91E0012F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4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7D92-4F02-4402-8394-B96C12A77628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96E1D4C-9442-4EF6-BEE5-ABFC91E0012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14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3VeqAfVDRc" TargetMode="External"/><Relationship Id="rId2" Type="http://schemas.openxmlformats.org/officeDocument/2006/relationships/hyperlink" Target="https://www.youtube.com/watch?v=j1eXPBQYkn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hHJjPSsW8c" TargetMode="External"/><Relationship Id="rId2" Type="http://schemas.openxmlformats.org/officeDocument/2006/relationships/hyperlink" Target="https://www.youtube.com/watch?v=zBKO8GrlBV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Z58odQo87A" TargetMode="External"/><Relationship Id="rId2" Type="http://schemas.openxmlformats.org/officeDocument/2006/relationships/hyperlink" Target="https://www.youtube.com/watch?v=7dyn_Q38KB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dwz3hHz4lM" TargetMode="External"/><Relationship Id="rId2" Type="http://schemas.openxmlformats.org/officeDocument/2006/relationships/hyperlink" Target="https://www.youtube.com/watch?v=wMIGQp4Yhu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www.youtube.com/watch?v=XhILcidWp1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BAKb2p450Q" TargetMode="External"/><Relationship Id="rId2" Type="http://schemas.openxmlformats.org/officeDocument/2006/relationships/hyperlink" Target="https://www.youtube.com/watch?v=u5Vz7obL46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CcJuN47UcY" TargetMode="External"/><Relationship Id="rId2" Type="http://schemas.openxmlformats.org/officeDocument/2006/relationships/hyperlink" Target="https://www.youtube.com/watch?v=uor7GwcDOh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youtube.com/watch?v=8QSgNM9yNj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eoI2QPBenQ" TargetMode="External"/><Relationship Id="rId2" Type="http://schemas.openxmlformats.org/officeDocument/2006/relationships/hyperlink" Target="https://www.youtube.com/watch?v=K2DHiyFdaS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OZL3HLpIdA" TargetMode="External"/><Relationship Id="rId2" Type="http://schemas.openxmlformats.org/officeDocument/2006/relationships/hyperlink" Target="https://www.youtube.com/watch?v=NxquuedkKa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NMFTqhcNrE" TargetMode="External"/><Relationship Id="rId2" Type="http://schemas.openxmlformats.org/officeDocument/2006/relationships/hyperlink" Target="https://www.youtube.com/watch?v=MtDPKJSsBg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1il3RFk5Ok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nNZNfixTOw" TargetMode="External"/><Relationship Id="rId2" Type="http://schemas.openxmlformats.org/officeDocument/2006/relationships/hyperlink" Target="https://www.youtube.com/watch?v=7VCbxcyKTT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Deutscher</a:t>
            </a:r>
            <a:r>
              <a:rPr lang="es-MX" dirty="0" smtClean="0"/>
              <a:t> Pop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7412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 err="1" smtClean="0"/>
              <a:t>Glasperlenspiel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Glasperlenspiel</a:t>
            </a:r>
            <a:r>
              <a:rPr lang="es-MX" dirty="0" smtClean="0"/>
              <a:t> </a:t>
            </a:r>
            <a:r>
              <a:rPr lang="es-MX" dirty="0" err="1" smtClean="0"/>
              <a:t>ist</a:t>
            </a:r>
            <a:r>
              <a:rPr lang="es-MX" dirty="0" smtClean="0"/>
              <a:t> </a:t>
            </a:r>
            <a:r>
              <a:rPr lang="es-MX" dirty="0" err="1" smtClean="0"/>
              <a:t>ein</a:t>
            </a:r>
            <a:r>
              <a:rPr lang="es-MX" dirty="0" smtClean="0"/>
              <a:t> </a:t>
            </a:r>
            <a:r>
              <a:rPr lang="es-MX" dirty="0" err="1" smtClean="0"/>
              <a:t>Duo</a:t>
            </a:r>
            <a:r>
              <a:rPr lang="es-MX" dirty="0" smtClean="0"/>
              <a:t>, das </a:t>
            </a:r>
            <a:r>
              <a:rPr lang="es-MX" dirty="0" err="1" smtClean="0"/>
              <a:t>Elektropop</a:t>
            </a:r>
            <a:r>
              <a:rPr lang="es-MX" dirty="0" smtClean="0"/>
              <a:t> </a:t>
            </a:r>
            <a:r>
              <a:rPr lang="es-MX" dirty="0" err="1" smtClean="0"/>
              <a:t>spielt</a:t>
            </a:r>
            <a:r>
              <a:rPr lang="es-MX" dirty="0" smtClean="0"/>
              <a:t>. Das </a:t>
            </a:r>
            <a:r>
              <a:rPr lang="es-MX" dirty="0" err="1" smtClean="0"/>
              <a:t>Duo</a:t>
            </a:r>
            <a:r>
              <a:rPr lang="es-MX" dirty="0" smtClean="0"/>
              <a:t> </a:t>
            </a:r>
            <a:r>
              <a:rPr lang="es-MX" dirty="0" err="1" smtClean="0"/>
              <a:t>besteht</a:t>
            </a:r>
            <a:r>
              <a:rPr lang="es-MX" dirty="0" smtClean="0"/>
              <a:t> </a:t>
            </a:r>
            <a:r>
              <a:rPr lang="es-MX" dirty="0" err="1" smtClean="0"/>
              <a:t>aus</a:t>
            </a:r>
            <a:r>
              <a:rPr lang="es-MX" dirty="0" smtClean="0"/>
              <a:t> </a:t>
            </a:r>
            <a:r>
              <a:rPr lang="es-MX" dirty="0" err="1"/>
              <a:t>Carolin</a:t>
            </a:r>
            <a:r>
              <a:rPr lang="es-MX" dirty="0"/>
              <a:t> </a:t>
            </a:r>
            <a:r>
              <a:rPr lang="es-MX" dirty="0" err="1" smtClean="0"/>
              <a:t>Niemczyk</a:t>
            </a:r>
            <a:r>
              <a:rPr lang="es-MX" dirty="0" smtClean="0"/>
              <a:t> </a:t>
            </a:r>
            <a:r>
              <a:rPr lang="es-MX" dirty="0" err="1" smtClean="0"/>
              <a:t>und</a:t>
            </a:r>
            <a:r>
              <a:rPr lang="es-MX" dirty="0" smtClean="0"/>
              <a:t> </a:t>
            </a:r>
            <a:r>
              <a:rPr lang="es-MX" dirty="0"/>
              <a:t>Daniel </a:t>
            </a:r>
            <a:r>
              <a:rPr lang="es-MX" dirty="0" err="1" smtClean="0"/>
              <a:t>Grunenberg</a:t>
            </a:r>
            <a:r>
              <a:rPr lang="es-MX" dirty="0" smtClean="0"/>
              <a:t>. </a:t>
            </a:r>
            <a:r>
              <a:rPr lang="es-MX" dirty="0" err="1" smtClean="0"/>
              <a:t>Ihr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 “</a:t>
            </a:r>
            <a:r>
              <a:rPr lang="es-MX" dirty="0" err="1" smtClean="0"/>
              <a:t>Glasperlenspiel</a:t>
            </a:r>
            <a:r>
              <a:rPr lang="es-MX" dirty="0" smtClean="0"/>
              <a:t>” </a:t>
            </a:r>
            <a:r>
              <a:rPr lang="es-MX" dirty="0" err="1" smtClean="0"/>
              <a:t>kommt</a:t>
            </a:r>
            <a:r>
              <a:rPr lang="es-MX" dirty="0" smtClean="0"/>
              <a:t> </a:t>
            </a:r>
            <a:r>
              <a:rPr lang="es-MX" dirty="0" err="1" smtClean="0"/>
              <a:t>aus</a:t>
            </a:r>
            <a:r>
              <a:rPr lang="es-MX" dirty="0" smtClean="0"/>
              <a:t> </a:t>
            </a:r>
            <a:r>
              <a:rPr lang="es-MX" dirty="0" err="1" smtClean="0"/>
              <a:t>dem</a:t>
            </a:r>
            <a:r>
              <a:rPr lang="es-MX" dirty="0" smtClean="0"/>
              <a:t> </a:t>
            </a:r>
            <a:r>
              <a:rPr lang="es-MX" dirty="0" err="1" smtClean="0"/>
              <a:t>Buch</a:t>
            </a:r>
            <a:r>
              <a:rPr lang="es-MX" dirty="0" smtClean="0"/>
              <a:t> von </a:t>
            </a:r>
            <a:r>
              <a:rPr lang="es-MX" dirty="0" err="1" smtClean="0"/>
              <a:t>Hermann</a:t>
            </a:r>
            <a:r>
              <a:rPr lang="es-MX" dirty="0" smtClean="0"/>
              <a:t> Hesse. </a:t>
            </a:r>
            <a:r>
              <a:rPr lang="es-MX" dirty="0" err="1" smtClean="0"/>
              <a:t>Ihre</a:t>
            </a:r>
            <a:r>
              <a:rPr lang="es-MX" dirty="0" smtClean="0"/>
              <a:t> </a:t>
            </a:r>
            <a:r>
              <a:rPr lang="es-MX" dirty="0" err="1" smtClean="0"/>
              <a:t>größten</a:t>
            </a:r>
            <a:r>
              <a:rPr lang="es-MX" dirty="0" smtClean="0"/>
              <a:t> Hits </a:t>
            </a:r>
            <a:r>
              <a:rPr lang="es-MX" dirty="0" err="1" smtClean="0"/>
              <a:t>sind</a:t>
            </a:r>
            <a:r>
              <a:rPr lang="es-MX" dirty="0" smtClean="0"/>
              <a:t> “</a:t>
            </a:r>
            <a:r>
              <a:rPr lang="es-MX" dirty="0" err="1" smtClean="0"/>
              <a:t>Nie</a:t>
            </a:r>
            <a:r>
              <a:rPr lang="es-MX" dirty="0" smtClean="0"/>
              <a:t> </a:t>
            </a:r>
            <a:r>
              <a:rPr lang="es-MX" dirty="0" err="1" smtClean="0"/>
              <a:t>vergessen</a:t>
            </a:r>
            <a:r>
              <a:rPr lang="es-MX" dirty="0" smtClean="0"/>
              <a:t>” </a:t>
            </a:r>
            <a:r>
              <a:rPr lang="es-MX" dirty="0" err="1" smtClean="0"/>
              <a:t>und</a:t>
            </a:r>
            <a:r>
              <a:rPr lang="es-MX" dirty="0" smtClean="0"/>
              <a:t> “</a:t>
            </a:r>
            <a:r>
              <a:rPr lang="es-MX" dirty="0" err="1" smtClean="0"/>
              <a:t>Geiles</a:t>
            </a:r>
            <a:r>
              <a:rPr lang="es-MX" dirty="0" smtClean="0"/>
              <a:t> </a:t>
            </a:r>
            <a:r>
              <a:rPr lang="es-MX" dirty="0" err="1" smtClean="0"/>
              <a:t>Leben</a:t>
            </a:r>
            <a:r>
              <a:rPr lang="es-MX" dirty="0" smtClean="0"/>
              <a:t>” (2015). </a:t>
            </a:r>
          </a:p>
          <a:p>
            <a:endParaRPr lang="es-MX" dirty="0"/>
          </a:p>
          <a:p>
            <a:r>
              <a:rPr lang="es-MX" dirty="0" err="1" smtClean="0"/>
              <a:t>Nie</a:t>
            </a:r>
            <a:r>
              <a:rPr lang="es-MX" dirty="0" smtClean="0"/>
              <a:t> </a:t>
            </a:r>
            <a:r>
              <a:rPr lang="es-MX" dirty="0" err="1" smtClean="0"/>
              <a:t>vergessen</a:t>
            </a:r>
            <a:r>
              <a:rPr lang="es-MX" dirty="0" smtClean="0"/>
              <a:t> </a:t>
            </a:r>
            <a:r>
              <a:rPr lang="es-MX" dirty="0">
                <a:hlinkClick r:id="rId2"/>
              </a:rPr>
              <a:t>https://www.youtube.com/watch?v=j1eXPBQYknM</a:t>
            </a:r>
            <a:endParaRPr lang="es-MX" dirty="0" smtClean="0"/>
          </a:p>
          <a:p>
            <a:r>
              <a:rPr lang="es-MX" dirty="0" err="1" smtClean="0"/>
              <a:t>Geiles</a:t>
            </a:r>
            <a:r>
              <a:rPr lang="es-MX" dirty="0" smtClean="0"/>
              <a:t> </a:t>
            </a:r>
            <a:r>
              <a:rPr lang="es-MX" dirty="0" err="1" smtClean="0"/>
              <a:t>Leben</a:t>
            </a:r>
            <a:r>
              <a:rPr lang="es-MX" dirty="0" smtClean="0"/>
              <a:t> </a:t>
            </a:r>
            <a:r>
              <a:rPr lang="es-MX" dirty="0">
                <a:hlinkClick r:id="rId3"/>
              </a:rPr>
              <a:t>https://www.youtube.com/watch?v=B3VeqAfVDRc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239" y="3318933"/>
            <a:ext cx="3470565" cy="214741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864600" y="5466345"/>
            <a:ext cx="30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Glasperlen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961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 err="1" smtClean="0"/>
              <a:t>Silbermond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Silbermond</a:t>
            </a:r>
            <a:r>
              <a:rPr lang="es-MX" dirty="0" smtClean="0"/>
              <a:t> </a:t>
            </a:r>
            <a:r>
              <a:rPr lang="es-MX" dirty="0" err="1" smtClean="0"/>
              <a:t>ist</a:t>
            </a:r>
            <a:r>
              <a:rPr lang="es-MX" dirty="0" smtClean="0"/>
              <a:t> </a:t>
            </a:r>
            <a:r>
              <a:rPr lang="es-MX" dirty="0" err="1" smtClean="0"/>
              <a:t>eine</a:t>
            </a:r>
            <a:r>
              <a:rPr lang="es-MX" dirty="0" smtClean="0"/>
              <a:t> Band </a:t>
            </a:r>
            <a:r>
              <a:rPr lang="es-MX" dirty="0" err="1" smtClean="0"/>
              <a:t>aus</a:t>
            </a:r>
            <a:r>
              <a:rPr lang="es-MX" dirty="0" smtClean="0"/>
              <a:t> </a:t>
            </a:r>
            <a:r>
              <a:rPr lang="es-MX" dirty="0" err="1" smtClean="0"/>
              <a:t>Sachsen</a:t>
            </a:r>
            <a:r>
              <a:rPr lang="es-MX" dirty="0" smtClean="0"/>
              <a:t> </a:t>
            </a:r>
            <a:r>
              <a:rPr lang="es-MX" dirty="0" err="1" smtClean="0"/>
              <a:t>mit</a:t>
            </a:r>
            <a:r>
              <a:rPr lang="es-MX" dirty="0" smtClean="0"/>
              <a:t> 4 </a:t>
            </a:r>
            <a:r>
              <a:rPr lang="es-MX" dirty="0" err="1" smtClean="0"/>
              <a:t>Mitgliedern</a:t>
            </a:r>
            <a:r>
              <a:rPr lang="es-MX" dirty="0" smtClean="0"/>
              <a:t>. Die Band </a:t>
            </a:r>
            <a:r>
              <a:rPr lang="es-MX" dirty="0" err="1" smtClean="0"/>
              <a:t>begann</a:t>
            </a:r>
            <a:r>
              <a:rPr lang="es-MX" dirty="0" smtClean="0"/>
              <a:t> </a:t>
            </a:r>
            <a:r>
              <a:rPr lang="es-MX" dirty="0" err="1" smtClean="0"/>
              <a:t>als</a:t>
            </a:r>
            <a:r>
              <a:rPr lang="es-MX" dirty="0" smtClean="0"/>
              <a:t> </a:t>
            </a:r>
            <a:r>
              <a:rPr lang="es-MX" dirty="0" err="1" smtClean="0"/>
              <a:t>Schülerband</a:t>
            </a:r>
            <a:r>
              <a:rPr lang="es-MX" dirty="0" smtClean="0"/>
              <a:t> </a:t>
            </a:r>
            <a:r>
              <a:rPr lang="es-MX" dirty="0" err="1" smtClean="0"/>
              <a:t>und</a:t>
            </a:r>
            <a:r>
              <a:rPr lang="es-MX" dirty="0" smtClean="0"/>
              <a:t> </a:t>
            </a:r>
            <a:r>
              <a:rPr lang="es-MX" dirty="0" err="1" smtClean="0"/>
              <a:t>hatte</a:t>
            </a:r>
            <a:r>
              <a:rPr lang="es-MX" dirty="0" smtClean="0"/>
              <a:t> </a:t>
            </a:r>
            <a:r>
              <a:rPr lang="es-MX" dirty="0" err="1" smtClean="0"/>
              <a:t>mit</a:t>
            </a:r>
            <a:r>
              <a:rPr lang="es-MX" dirty="0" smtClean="0"/>
              <a:t> “</a:t>
            </a:r>
            <a:r>
              <a:rPr lang="es-MX" dirty="0" err="1" smtClean="0"/>
              <a:t>Symphonie</a:t>
            </a:r>
            <a:r>
              <a:rPr lang="es-MX" dirty="0" smtClean="0"/>
              <a:t>” </a:t>
            </a:r>
            <a:r>
              <a:rPr lang="es-MX" dirty="0" err="1" smtClean="0"/>
              <a:t>ihren</a:t>
            </a:r>
            <a:r>
              <a:rPr lang="es-MX" dirty="0" smtClean="0"/>
              <a:t> </a:t>
            </a:r>
            <a:r>
              <a:rPr lang="es-MX" dirty="0" err="1" smtClean="0"/>
              <a:t>ersten</a:t>
            </a:r>
            <a:r>
              <a:rPr lang="es-MX" dirty="0" smtClean="0"/>
              <a:t> Hit. </a:t>
            </a:r>
            <a:r>
              <a:rPr lang="es-MX" dirty="0" err="1" smtClean="0"/>
              <a:t>Silbermond</a:t>
            </a:r>
            <a:r>
              <a:rPr lang="es-MX" dirty="0" smtClean="0"/>
              <a:t> </a:t>
            </a:r>
            <a:r>
              <a:rPr lang="es-MX" dirty="0" err="1" smtClean="0"/>
              <a:t>spielt</a:t>
            </a:r>
            <a:r>
              <a:rPr lang="es-MX" dirty="0" smtClean="0"/>
              <a:t> Pop-Rock, </a:t>
            </a:r>
            <a:r>
              <a:rPr lang="es-MX" dirty="0" err="1" smtClean="0"/>
              <a:t>aber</a:t>
            </a:r>
            <a:r>
              <a:rPr lang="es-MX" dirty="0" smtClean="0"/>
              <a:t> </a:t>
            </a:r>
            <a:r>
              <a:rPr lang="es-MX" dirty="0" err="1" smtClean="0"/>
              <a:t>auch</a:t>
            </a:r>
            <a:r>
              <a:rPr lang="es-MX" dirty="0" smtClean="0"/>
              <a:t> </a:t>
            </a:r>
            <a:r>
              <a:rPr lang="es-MX" dirty="0" err="1" smtClean="0"/>
              <a:t>Balladen</a:t>
            </a:r>
            <a:r>
              <a:rPr lang="es-MX" dirty="0" smtClean="0"/>
              <a:t>. </a:t>
            </a:r>
            <a:r>
              <a:rPr lang="es-MX" dirty="0" err="1" smtClean="0"/>
              <a:t>Ihr</a:t>
            </a:r>
            <a:r>
              <a:rPr lang="es-MX" dirty="0" smtClean="0"/>
              <a:t> </a:t>
            </a:r>
            <a:r>
              <a:rPr lang="es-MX" dirty="0" err="1" smtClean="0"/>
              <a:t>aktuelles</a:t>
            </a:r>
            <a:r>
              <a:rPr lang="es-MX" dirty="0" smtClean="0"/>
              <a:t> </a:t>
            </a:r>
            <a:r>
              <a:rPr lang="es-MX" dirty="0" err="1" smtClean="0"/>
              <a:t>Album</a:t>
            </a:r>
            <a:r>
              <a:rPr lang="es-MX" dirty="0" smtClean="0"/>
              <a:t> </a:t>
            </a:r>
            <a:r>
              <a:rPr lang="es-MX" dirty="0" err="1" smtClean="0"/>
              <a:t>heißt</a:t>
            </a:r>
            <a:r>
              <a:rPr lang="es-MX" dirty="0" smtClean="0"/>
              <a:t> “</a:t>
            </a:r>
            <a:r>
              <a:rPr lang="es-MX" dirty="0" err="1" smtClean="0"/>
              <a:t>Leichtes</a:t>
            </a:r>
            <a:r>
              <a:rPr lang="es-MX" dirty="0" smtClean="0"/>
              <a:t> </a:t>
            </a:r>
            <a:r>
              <a:rPr lang="es-MX" dirty="0" err="1" smtClean="0"/>
              <a:t>Gepäck</a:t>
            </a:r>
            <a:r>
              <a:rPr lang="es-MX" dirty="0" smtClean="0"/>
              <a:t>”. In den </a:t>
            </a:r>
            <a:r>
              <a:rPr lang="es-MX" dirty="0" err="1" smtClean="0"/>
              <a:t>Jahren</a:t>
            </a:r>
            <a:r>
              <a:rPr lang="es-MX" dirty="0" smtClean="0"/>
              <a:t> 2019 </a:t>
            </a:r>
            <a:r>
              <a:rPr lang="es-MX" dirty="0" err="1" smtClean="0"/>
              <a:t>und</a:t>
            </a:r>
            <a:r>
              <a:rPr lang="es-MX" dirty="0" smtClean="0"/>
              <a:t> 2020 </a:t>
            </a:r>
            <a:r>
              <a:rPr lang="es-MX" dirty="0" err="1" smtClean="0"/>
              <a:t>geben</a:t>
            </a:r>
            <a:r>
              <a:rPr lang="es-MX" dirty="0" smtClean="0"/>
              <a:t> </a:t>
            </a:r>
            <a:r>
              <a:rPr lang="es-MX" dirty="0" err="1" smtClean="0"/>
              <a:t>sie</a:t>
            </a:r>
            <a:r>
              <a:rPr lang="es-MX" dirty="0" smtClean="0"/>
              <a:t> </a:t>
            </a:r>
            <a:r>
              <a:rPr lang="es-MX" dirty="0" err="1" smtClean="0"/>
              <a:t>viele</a:t>
            </a:r>
            <a:r>
              <a:rPr lang="es-MX" dirty="0" smtClean="0"/>
              <a:t> </a:t>
            </a:r>
            <a:r>
              <a:rPr lang="es-MX" dirty="0" err="1" smtClean="0"/>
              <a:t>Konzerte</a:t>
            </a:r>
            <a:r>
              <a:rPr lang="es-MX" dirty="0" smtClean="0"/>
              <a:t>. </a:t>
            </a:r>
          </a:p>
          <a:p>
            <a:r>
              <a:rPr lang="es-MX" dirty="0" err="1" smtClean="0"/>
              <a:t>Symphonie</a:t>
            </a:r>
            <a:r>
              <a:rPr lang="es-MX" dirty="0" smtClean="0"/>
              <a:t> </a:t>
            </a:r>
            <a:r>
              <a:rPr lang="es-MX" dirty="0">
                <a:hlinkClick r:id="rId2"/>
              </a:rPr>
              <a:t>https://www.youtube.com/watch?v=zBKO8GrlBVM</a:t>
            </a:r>
            <a:endParaRPr lang="es-MX" dirty="0" smtClean="0"/>
          </a:p>
          <a:p>
            <a:r>
              <a:rPr lang="es-MX" dirty="0" err="1" smtClean="0"/>
              <a:t>Leichtes</a:t>
            </a:r>
            <a:r>
              <a:rPr lang="es-MX" dirty="0" smtClean="0"/>
              <a:t> </a:t>
            </a:r>
            <a:r>
              <a:rPr lang="es-MX" dirty="0" err="1" smtClean="0"/>
              <a:t>Gepäck</a:t>
            </a:r>
            <a:r>
              <a:rPr lang="es-MX" dirty="0" smtClean="0"/>
              <a:t> </a:t>
            </a:r>
            <a:r>
              <a:rPr lang="es-MX" dirty="0">
                <a:hlinkClick r:id="rId3"/>
              </a:rPr>
              <a:t>https://www.youtube.com/watch?v=ohHJjPSsW8c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574" y="3480706"/>
            <a:ext cx="3222088" cy="214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6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 smtClean="0"/>
              <a:t>SDP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SDP </a:t>
            </a:r>
            <a:r>
              <a:rPr lang="es-MX" dirty="0" err="1" smtClean="0"/>
              <a:t>ist</a:t>
            </a:r>
            <a:r>
              <a:rPr lang="es-MX" dirty="0" smtClean="0"/>
              <a:t> </a:t>
            </a:r>
            <a:r>
              <a:rPr lang="es-MX" dirty="0" err="1" smtClean="0"/>
              <a:t>ein</a:t>
            </a:r>
            <a:r>
              <a:rPr lang="es-MX" dirty="0" smtClean="0"/>
              <a:t> </a:t>
            </a:r>
            <a:r>
              <a:rPr lang="es-MX" dirty="0" err="1" smtClean="0"/>
              <a:t>Musikduo</a:t>
            </a:r>
            <a:r>
              <a:rPr lang="es-MX" dirty="0" smtClean="0"/>
              <a:t> </a:t>
            </a:r>
            <a:r>
              <a:rPr lang="es-MX" dirty="0" err="1" smtClean="0"/>
              <a:t>aus</a:t>
            </a:r>
            <a:r>
              <a:rPr lang="es-MX" dirty="0" smtClean="0"/>
              <a:t> </a:t>
            </a:r>
            <a:r>
              <a:rPr lang="es-MX" dirty="0" err="1" smtClean="0"/>
              <a:t>Berlin</a:t>
            </a:r>
            <a:r>
              <a:rPr lang="es-MX" dirty="0" smtClean="0"/>
              <a:t> </a:t>
            </a:r>
            <a:r>
              <a:rPr lang="es-MX" dirty="0" err="1" smtClean="0"/>
              <a:t>Spandau</a:t>
            </a:r>
            <a:r>
              <a:rPr lang="es-MX" dirty="0" smtClean="0"/>
              <a:t>. </a:t>
            </a:r>
            <a:r>
              <a:rPr lang="es-MX" dirty="0" err="1" smtClean="0"/>
              <a:t>Zu</a:t>
            </a:r>
            <a:r>
              <a:rPr lang="es-MX" dirty="0" smtClean="0"/>
              <a:t> SDP </a:t>
            </a:r>
            <a:r>
              <a:rPr lang="es-MX" dirty="0" err="1" smtClean="0"/>
              <a:t>gehören</a:t>
            </a:r>
            <a:r>
              <a:rPr lang="es-MX" dirty="0" smtClean="0"/>
              <a:t> </a:t>
            </a:r>
            <a:r>
              <a:rPr lang="es-MX" dirty="0" err="1" smtClean="0"/>
              <a:t>Vincent</a:t>
            </a:r>
            <a:r>
              <a:rPr lang="es-MX" dirty="0" smtClean="0"/>
              <a:t> </a:t>
            </a:r>
            <a:r>
              <a:rPr lang="es-MX" dirty="0" err="1" smtClean="0"/>
              <a:t>Stein</a:t>
            </a:r>
            <a:r>
              <a:rPr lang="es-MX" dirty="0" smtClean="0"/>
              <a:t> </a:t>
            </a:r>
            <a:r>
              <a:rPr lang="es-MX" dirty="0" err="1" smtClean="0"/>
              <a:t>und</a:t>
            </a:r>
            <a:r>
              <a:rPr lang="es-MX" dirty="0" smtClean="0"/>
              <a:t> </a:t>
            </a:r>
            <a:r>
              <a:rPr lang="es-MX" dirty="0" err="1" smtClean="0"/>
              <a:t>Dag</a:t>
            </a:r>
            <a:r>
              <a:rPr lang="es-MX" dirty="0" smtClean="0"/>
              <a:t>-Alex </a:t>
            </a:r>
            <a:r>
              <a:rPr lang="es-MX" dirty="0" err="1" smtClean="0"/>
              <a:t>Kopplin</a:t>
            </a:r>
            <a:r>
              <a:rPr lang="es-MX" dirty="0" smtClean="0"/>
              <a:t> (*1983). </a:t>
            </a:r>
            <a:r>
              <a:rPr lang="es-MX" dirty="0" err="1" smtClean="0"/>
              <a:t>Sie</a:t>
            </a:r>
            <a:r>
              <a:rPr lang="es-MX" dirty="0" smtClean="0"/>
              <a:t> machen Pop-</a:t>
            </a:r>
            <a:r>
              <a:rPr lang="es-MX" dirty="0" err="1" smtClean="0"/>
              <a:t>Musik</a:t>
            </a:r>
            <a:r>
              <a:rPr lang="es-MX" dirty="0" smtClean="0"/>
              <a:t>, </a:t>
            </a:r>
            <a:r>
              <a:rPr lang="es-MX" dirty="0" err="1" smtClean="0"/>
              <a:t>machmal</a:t>
            </a:r>
            <a:r>
              <a:rPr lang="es-MX" dirty="0" smtClean="0"/>
              <a:t> </a:t>
            </a:r>
            <a:r>
              <a:rPr lang="es-MX" dirty="0" err="1" smtClean="0"/>
              <a:t>spielen</a:t>
            </a:r>
            <a:r>
              <a:rPr lang="es-MX" dirty="0" smtClean="0"/>
              <a:t> </a:t>
            </a:r>
            <a:r>
              <a:rPr lang="es-MX" dirty="0" err="1" smtClean="0"/>
              <a:t>sie</a:t>
            </a:r>
            <a:r>
              <a:rPr lang="es-MX" dirty="0" smtClean="0"/>
              <a:t> </a:t>
            </a:r>
            <a:r>
              <a:rPr lang="es-MX" dirty="0" err="1" smtClean="0"/>
              <a:t>aber</a:t>
            </a:r>
            <a:r>
              <a:rPr lang="es-MX" dirty="0" smtClean="0"/>
              <a:t> </a:t>
            </a:r>
            <a:r>
              <a:rPr lang="es-MX" dirty="0" err="1" smtClean="0"/>
              <a:t>auch</a:t>
            </a:r>
            <a:r>
              <a:rPr lang="es-MX" dirty="0" smtClean="0"/>
              <a:t> Rock, Dance </a:t>
            </a:r>
            <a:r>
              <a:rPr lang="es-MX" dirty="0" err="1" smtClean="0"/>
              <a:t>oder</a:t>
            </a:r>
            <a:r>
              <a:rPr lang="es-MX" dirty="0" smtClean="0"/>
              <a:t> Hip-Hop. </a:t>
            </a:r>
            <a:r>
              <a:rPr lang="es-MX" dirty="0" err="1" smtClean="0"/>
              <a:t>Ihre</a:t>
            </a:r>
            <a:r>
              <a:rPr lang="es-MX" dirty="0" smtClean="0"/>
              <a:t> Lieder </a:t>
            </a:r>
            <a:r>
              <a:rPr lang="es-MX" dirty="0" err="1" smtClean="0"/>
              <a:t>hört</a:t>
            </a:r>
            <a:r>
              <a:rPr lang="es-MX" dirty="0" smtClean="0"/>
              <a:t> </a:t>
            </a:r>
            <a:r>
              <a:rPr lang="es-MX" dirty="0" err="1" smtClean="0"/>
              <a:t>man</a:t>
            </a:r>
            <a:r>
              <a:rPr lang="es-MX" dirty="0" smtClean="0"/>
              <a:t> </a:t>
            </a:r>
            <a:r>
              <a:rPr lang="es-MX" dirty="0" err="1" smtClean="0"/>
              <a:t>oft</a:t>
            </a:r>
            <a:r>
              <a:rPr lang="es-MX" dirty="0" smtClean="0"/>
              <a:t> </a:t>
            </a:r>
            <a:r>
              <a:rPr lang="es-MX" dirty="0" err="1" smtClean="0"/>
              <a:t>im</a:t>
            </a:r>
            <a:r>
              <a:rPr lang="es-MX" dirty="0" smtClean="0"/>
              <a:t> Radio. Hits von SDP </a:t>
            </a:r>
            <a:r>
              <a:rPr lang="es-MX" dirty="0" err="1" smtClean="0"/>
              <a:t>sind</a:t>
            </a:r>
            <a:r>
              <a:rPr lang="es-MX" dirty="0" smtClean="0"/>
              <a:t> “So </a:t>
            </a:r>
            <a:r>
              <a:rPr lang="es-MX" dirty="0" err="1" smtClean="0"/>
              <a:t>schön</a:t>
            </a:r>
            <a:r>
              <a:rPr lang="es-MX" dirty="0" smtClean="0"/>
              <a:t> </a:t>
            </a:r>
            <a:r>
              <a:rPr lang="es-MX" dirty="0" err="1" smtClean="0"/>
              <a:t>kaputt</a:t>
            </a:r>
            <a:r>
              <a:rPr lang="es-MX" dirty="0" smtClean="0"/>
              <a:t>” </a:t>
            </a:r>
            <a:r>
              <a:rPr lang="es-MX" dirty="0" err="1" smtClean="0"/>
              <a:t>und</a:t>
            </a:r>
            <a:r>
              <a:rPr lang="es-MX" dirty="0" smtClean="0"/>
              <a:t> “</a:t>
            </a:r>
            <a:r>
              <a:rPr lang="es-MX" dirty="0" err="1" smtClean="0"/>
              <a:t>Ich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</a:t>
            </a:r>
            <a:r>
              <a:rPr lang="es-MX" dirty="0" err="1" smtClean="0"/>
              <a:t>nur</a:t>
            </a:r>
            <a:r>
              <a:rPr lang="es-MX" dirty="0" smtClean="0"/>
              <a:t>, </a:t>
            </a:r>
            <a:r>
              <a:rPr lang="es-MX" dirty="0" err="1" smtClean="0"/>
              <a:t>dass</a:t>
            </a:r>
            <a:r>
              <a:rPr lang="es-MX" dirty="0" smtClean="0"/>
              <a:t> du </a:t>
            </a:r>
            <a:r>
              <a:rPr lang="es-MX" dirty="0" err="1" smtClean="0"/>
              <a:t>weißt</a:t>
            </a:r>
            <a:r>
              <a:rPr lang="es-MX" dirty="0" smtClean="0"/>
              <a:t>”.</a:t>
            </a:r>
          </a:p>
          <a:p>
            <a:endParaRPr lang="es-MX" dirty="0"/>
          </a:p>
          <a:p>
            <a:r>
              <a:rPr lang="es-MX" dirty="0" smtClean="0"/>
              <a:t>So </a:t>
            </a:r>
            <a:r>
              <a:rPr lang="es-MX" dirty="0" err="1" smtClean="0"/>
              <a:t>schön</a:t>
            </a:r>
            <a:r>
              <a:rPr lang="es-MX" dirty="0" smtClean="0"/>
              <a:t> </a:t>
            </a:r>
            <a:r>
              <a:rPr lang="es-MX" dirty="0" err="1" smtClean="0"/>
              <a:t>kaputt</a:t>
            </a:r>
            <a:r>
              <a:rPr lang="es-MX" dirty="0" smtClean="0"/>
              <a:t> </a:t>
            </a:r>
            <a:r>
              <a:rPr lang="es-MX" dirty="0">
                <a:hlinkClick r:id="rId2"/>
              </a:rPr>
              <a:t>https://www.youtube.com/watch?v=7dyn_Q38KB8</a:t>
            </a:r>
            <a:endParaRPr lang="es-MX" dirty="0" smtClean="0"/>
          </a:p>
          <a:p>
            <a:r>
              <a:rPr lang="es-MX" dirty="0" err="1" smtClean="0"/>
              <a:t>Ich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</a:t>
            </a:r>
            <a:r>
              <a:rPr lang="es-MX" dirty="0" err="1" smtClean="0"/>
              <a:t>nur</a:t>
            </a:r>
            <a:r>
              <a:rPr lang="es-MX" dirty="0" smtClean="0"/>
              <a:t>, </a:t>
            </a:r>
            <a:r>
              <a:rPr lang="es-MX" dirty="0" err="1" smtClean="0"/>
              <a:t>dass</a:t>
            </a:r>
            <a:r>
              <a:rPr lang="es-MX" dirty="0" smtClean="0"/>
              <a:t> du </a:t>
            </a:r>
            <a:r>
              <a:rPr lang="es-MX" dirty="0" err="1" smtClean="0"/>
              <a:t>weißt</a:t>
            </a:r>
            <a:r>
              <a:rPr lang="es-MX" dirty="0" smtClean="0"/>
              <a:t> </a:t>
            </a:r>
            <a:r>
              <a:rPr lang="es-MX" dirty="0">
                <a:hlinkClick r:id="rId3"/>
              </a:rPr>
              <a:t>https://www.youtube.com/watch?v=cZ58odQo87A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543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 smtClean="0"/>
              <a:t>Xavier </a:t>
            </a:r>
            <a:r>
              <a:rPr lang="es-MX" sz="4400" dirty="0" err="1" smtClean="0"/>
              <a:t>Naidoo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s-MX" dirty="0" smtClean="0"/>
              <a:t>Xavier </a:t>
            </a:r>
            <a:r>
              <a:rPr lang="es-MX" dirty="0" err="1" smtClean="0"/>
              <a:t>Naidoo</a:t>
            </a:r>
            <a:r>
              <a:rPr lang="es-MX" dirty="0" smtClean="0"/>
              <a:t> </a:t>
            </a:r>
            <a:r>
              <a:rPr lang="es-MX" dirty="0" err="1" smtClean="0"/>
              <a:t>wurde</a:t>
            </a:r>
            <a:r>
              <a:rPr lang="es-MX" dirty="0" smtClean="0"/>
              <a:t> 1971 in </a:t>
            </a:r>
            <a:r>
              <a:rPr lang="es-MX" dirty="0" err="1" smtClean="0"/>
              <a:t>Mannheim</a:t>
            </a:r>
            <a:r>
              <a:rPr lang="es-MX" dirty="0" smtClean="0"/>
              <a:t> </a:t>
            </a:r>
            <a:r>
              <a:rPr lang="es-MX" dirty="0" err="1" smtClean="0"/>
              <a:t>geboren</a:t>
            </a:r>
            <a:r>
              <a:rPr lang="es-MX" dirty="0" smtClean="0"/>
              <a:t>. Er </a:t>
            </a:r>
            <a:r>
              <a:rPr lang="es-MX" dirty="0" err="1" smtClean="0"/>
              <a:t>macht</a:t>
            </a:r>
            <a:r>
              <a:rPr lang="es-MX" dirty="0" smtClean="0"/>
              <a:t> </a:t>
            </a:r>
            <a:r>
              <a:rPr lang="es-MX" dirty="0" err="1" smtClean="0"/>
              <a:t>Soul</a:t>
            </a:r>
            <a:r>
              <a:rPr lang="es-MX" dirty="0" smtClean="0"/>
              <a:t>- </a:t>
            </a:r>
            <a:r>
              <a:rPr lang="es-MX" dirty="0" err="1" smtClean="0"/>
              <a:t>und</a:t>
            </a:r>
            <a:r>
              <a:rPr lang="es-MX" dirty="0" smtClean="0"/>
              <a:t> </a:t>
            </a:r>
            <a:r>
              <a:rPr lang="es-MX" dirty="0" err="1" smtClean="0"/>
              <a:t>Popmusik</a:t>
            </a:r>
            <a:r>
              <a:rPr lang="es-MX" dirty="0" smtClean="0"/>
              <a:t> </a:t>
            </a:r>
            <a:r>
              <a:rPr lang="es-MX" dirty="0" err="1" smtClean="0"/>
              <a:t>und</a:t>
            </a:r>
            <a:r>
              <a:rPr lang="es-MX" dirty="0" smtClean="0"/>
              <a:t> </a:t>
            </a:r>
            <a:r>
              <a:rPr lang="es-MX" dirty="0" err="1" smtClean="0"/>
              <a:t>hat</a:t>
            </a:r>
            <a:r>
              <a:rPr lang="es-MX" dirty="0" smtClean="0"/>
              <a:t> </a:t>
            </a:r>
            <a:r>
              <a:rPr lang="es-MX" dirty="0" err="1" smtClean="0"/>
              <a:t>sehr</a:t>
            </a:r>
            <a:r>
              <a:rPr lang="es-MX" dirty="0" smtClean="0"/>
              <a:t> </a:t>
            </a:r>
            <a:r>
              <a:rPr lang="es-MX" dirty="0" err="1" smtClean="0"/>
              <a:t>viele</a:t>
            </a:r>
            <a:r>
              <a:rPr lang="es-MX" dirty="0" smtClean="0"/>
              <a:t> </a:t>
            </a:r>
            <a:r>
              <a:rPr lang="es-MX" dirty="0" err="1" smtClean="0"/>
              <a:t>Preise</a:t>
            </a:r>
            <a:r>
              <a:rPr lang="es-MX" dirty="0" smtClean="0"/>
              <a:t> </a:t>
            </a:r>
            <a:r>
              <a:rPr lang="es-MX" dirty="0" err="1" smtClean="0"/>
              <a:t>bekommen</a:t>
            </a:r>
            <a:r>
              <a:rPr lang="es-MX" dirty="0" smtClean="0"/>
              <a:t>. Xavier </a:t>
            </a:r>
            <a:r>
              <a:rPr lang="es-MX" dirty="0" err="1" smtClean="0"/>
              <a:t>Naidoo</a:t>
            </a:r>
            <a:r>
              <a:rPr lang="es-MX" dirty="0" smtClean="0"/>
              <a:t> </a:t>
            </a:r>
            <a:r>
              <a:rPr lang="es-MX" dirty="0" err="1" smtClean="0"/>
              <a:t>spielt</a:t>
            </a:r>
            <a:r>
              <a:rPr lang="es-MX" dirty="0" smtClean="0"/>
              <a:t> in der Band “Die </a:t>
            </a:r>
            <a:r>
              <a:rPr lang="es-MX" dirty="0" err="1" smtClean="0"/>
              <a:t>Söhne</a:t>
            </a:r>
            <a:r>
              <a:rPr lang="es-MX" dirty="0" smtClean="0"/>
              <a:t> </a:t>
            </a:r>
            <a:r>
              <a:rPr lang="es-MX" dirty="0" err="1" smtClean="0"/>
              <a:t>Mannheims</a:t>
            </a:r>
            <a:r>
              <a:rPr lang="es-MX" dirty="0" smtClean="0"/>
              <a:t>”, </a:t>
            </a:r>
            <a:r>
              <a:rPr lang="es-MX" dirty="0" err="1" smtClean="0"/>
              <a:t>ist</a:t>
            </a:r>
            <a:r>
              <a:rPr lang="es-MX" dirty="0" smtClean="0"/>
              <a:t> </a:t>
            </a:r>
            <a:r>
              <a:rPr lang="es-MX" dirty="0" err="1" smtClean="0"/>
              <a:t>aber</a:t>
            </a:r>
            <a:r>
              <a:rPr lang="es-MX" dirty="0" smtClean="0"/>
              <a:t> </a:t>
            </a:r>
            <a:r>
              <a:rPr lang="es-MX" dirty="0" err="1" smtClean="0"/>
              <a:t>auch</a:t>
            </a:r>
            <a:r>
              <a:rPr lang="es-MX" dirty="0" smtClean="0"/>
              <a:t> solo </a:t>
            </a:r>
            <a:r>
              <a:rPr lang="es-MX" dirty="0" err="1" smtClean="0"/>
              <a:t>aktiv</a:t>
            </a:r>
            <a:r>
              <a:rPr lang="es-MX" dirty="0" smtClean="0"/>
              <a:t>. </a:t>
            </a:r>
            <a:r>
              <a:rPr lang="es-MX" dirty="0" err="1" smtClean="0"/>
              <a:t>Seine</a:t>
            </a:r>
            <a:r>
              <a:rPr lang="es-MX" dirty="0" smtClean="0"/>
              <a:t> </a:t>
            </a:r>
            <a:r>
              <a:rPr lang="es-MX" dirty="0" err="1" smtClean="0"/>
              <a:t>Texte</a:t>
            </a:r>
            <a:r>
              <a:rPr lang="es-MX" dirty="0" smtClean="0"/>
              <a:t> </a:t>
            </a:r>
            <a:r>
              <a:rPr lang="es-MX" dirty="0" err="1" smtClean="0"/>
              <a:t>handeln</a:t>
            </a:r>
            <a:r>
              <a:rPr lang="es-MX" dirty="0" smtClean="0"/>
              <a:t> </a:t>
            </a:r>
            <a:r>
              <a:rPr lang="es-MX" dirty="0" err="1" smtClean="0"/>
              <a:t>oft</a:t>
            </a:r>
            <a:r>
              <a:rPr lang="es-MX" dirty="0" smtClean="0"/>
              <a:t> von </a:t>
            </a:r>
            <a:r>
              <a:rPr lang="es-MX" dirty="0" err="1" smtClean="0"/>
              <a:t>Religion</a:t>
            </a:r>
            <a:r>
              <a:rPr lang="es-MX" dirty="0" smtClean="0"/>
              <a:t>. Xavier </a:t>
            </a:r>
            <a:r>
              <a:rPr lang="es-MX" dirty="0" err="1" smtClean="0"/>
              <a:t>Naidoos</a:t>
            </a:r>
            <a:r>
              <a:rPr lang="es-MX" dirty="0" smtClean="0"/>
              <a:t> </a:t>
            </a:r>
            <a:r>
              <a:rPr lang="es-MX" dirty="0" err="1" smtClean="0"/>
              <a:t>Eltern</a:t>
            </a:r>
            <a:r>
              <a:rPr lang="es-MX" dirty="0" smtClean="0"/>
              <a:t> </a:t>
            </a:r>
            <a:r>
              <a:rPr lang="es-MX" dirty="0" err="1" smtClean="0"/>
              <a:t>kommen</a:t>
            </a:r>
            <a:r>
              <a:rPr lang="es-MX" dirty="0" smtClean="0"/>
              <a:t> </a:t>
            </a:r>
            <a:r>
              <a:rPr lang="es-MX" dirty="0" err="1" smtClean="0"/>
              <a:t>aus</a:t>
            </a:r>
            <a:r>
              <a:rPr lang="es-MX" dirty="0" smtClean="0"/>
              <a:t> </a:t>
            </a:r>
            <a:r>
              <a:rPr lang="es-MX" dirty="0" err="1" smtClean="0"/>
              <a:t>Südafrika</a:t>
            </a:r>
            <a:r>
              <a:rPr lang="es-MX" dirty="0" smtClean="0"/>
              <a:t>.  Hits von Xavier </a:t>
            </a:r>
            <a:r>
              <a:rPr lang="es-MX" dirty="0" err="1" smtClean="0"/>
              <a:t>Naidoo</a:t>
            </a:r>
            <a:r>
              <a:rPr lang="es-MX" dirty="0" smtClean="0"/>
              <a:t> </a:t>
            </a:r>
            <a:r>
              <a:rPr lang="es-MX" dirty="0" err="1" smtClean="0"/>
              <a:t>sind</a:t>
            </a:r>
            <a:r>
              <a:rPr lang="es-MX" dirty="0" smtClean="0"/>
              <a:t> “</a:t>
            </a:r>
            <a:r>
              <a:rPr lang="es-MX" dirty="0" err="1" smtClean="0"/>
              <a:t>Alles</a:t>
            </a:r>
            <a:r>
              <a:rPr lang="es-MX" dirty="0" smtClean="0"/>
              <a:t> </a:t>
            </a:r>
            <a:r>
              <a:rPr lang="es-MX" dirty="0" err="1" smtClean="0"/>
              <a:t>kann</a:t>
            </a:r>
            <a:r>
              <a:rPr lang="es-MX" dirty="0" smtClean="0"/>
              <a:t> </a:t>
            </a:r>
            <a:r>
              <a:rPr lang="es-MX" dirty="0" err="1" smtClean="0"/>
              <a:t>besser</a:t>
            </a:r>
            <a:r>
              <a:rPr lang="es-MX" dirty="0" smtClean="0"/>
              <a:t> </a:t>
            </a:r>
            <a:r>
              <a:rPr lang="es-MX" dirty="0" err="1" smtClean="0"/>
              <a:t>werden</a:t>
            </a:r>
            <a:r>
              <a:rPr lang="es-MX" dirty="0" smtClean="0"/>
              <a:t>” , “20.000 </a:t>
            </a:r>
            <a:r>
              <a:rPr lang="es-MX" dirty="0" err="1" smtClean="0"/>
              <a:t>Meilen</a:t>
            </a:r>
            <a:r>
              <a:rPr lang="es-MX" dirty="0" smtClean="0"/>
              <a:t>” </a:t>
            </a:r>
            <a:r>
              <a:rPr lang="es-MX" dirty="0" err="1" smtClean="0"/>
              <a:t>oder</a:t>
            </a:r>
            <a:r>
              <a:rPr lang="es-MX" dirty="0" smtClean="0"/>
              <a:t> “</a:t>
            </a:r>
            <a:r>
              <a:rPr lang="es-MX" dirty="0" err="1" smtClean="0"/>
              <a:t>Bei</a:t>
            </a:r>
            <a:r>
              <a:rPr lang="es-MX" dirty="0"/>
              <a:t> </a:t>
            </a:r>
            <a:r>
              <a:rPr lang="es-MX" dirty="0" err="1" smtClean="0"/>
              <a:t>meiner</a:t>
            </a:r>
            <a:r>
              <a:rPr lang="es-MX" dirty="0" smtClean="0"/>
              <a:t> </a:t>
            </a:r>
            <a:r>
              <a:rPr lang="es-MX" dirty="0" err="1" smtClean="0"/>
              <a:t>Seele</a:t>
            </a:r>
            <a:r>
              <a:rPr lang="es-MX" dirty="0" smtClean="0"/>
              <a:t>”.</a:t>
            </a:r>
          </a:p>
          <a:p>
            <a:r>
              <a:rPr lang="es-MX" dirty="0" err="1" smtClean="0"/>
              <a:t>Alles</a:t>
            </a:r>
            <a:r>
              <a:rPr lang="es-MX" dirty="0" smtClean="0"/>
              <a:t> </a:t>
            </a:r>
            <a:r>
              <a:rPr lang="es-MX" dirty="0" err="1" smtClean="0"/>
              <a:t>kann</a:t>
            </a:r>
            <a:r>
              <a:rPr lang="es-MX" dirty="0" smtClean="0"/>
              <a:t> </a:t>
            </a:r>
            <a:r>
              <a:rPr lang="es-MX" dirty="0" err="1" smtClean="0"/>
              <a:t>besser</a:t>
            </a:r>
            <a:r>
              <a:rPr lang="es-MX" dirty="0" smtClean="0"/>
              <a:t> </a:t>
            </a:r>
            <a:r>
              <a:rPr lang="es-MX" dirty="0" err="1" smtClean="0"/>
              <a:t>werden</a:t>
            </a:r>
            <a:r>
              <a:rPr lang="es-MX" dirty="0" smtClean="0"/>
              <a:t> </a:t>
            </a: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www.youtube.com/watch?v=wMIGQp4YhuU</a:t>
            </a:r>
            <a:endParaRPr lang="es-MX" dirty="0" smtClean="0"/>
          </a:p>
          <a:p>
            <a:r>
              <a:rPr lang="es-MX" dirty="0" smtClean="0"/>
              <a:t>20.000 </a:t>
            </a:r>
            <a:r>
              <a:rPr lang="es-MX" dirty="0" err="1" smtClean="0"/>
              <a:t>Meilen</a:t>
            </a:r>
            <a:r>
              <a:rPr lang="es-MX" dirty="0" smtClean="0"/>
              <a:t> </a:t>
            </a:r>
            <a:r>
              <a:rPr lang="es-MX" dirty="0">
                <a:hlinkClick r:id="rId3"/>
              </a:rPr>
              <a:t>https://</a:t>
            </a:r>
            <a:r>
              <a:rPr lang="es-MX" dirty="0" smtClean="0">
                <a:hlinkClick r:id="rId3"/>
              </a:rPr>
              <a:t>www.youtube.com/watch?v=zdwz3hHz4lM</a:t>
            </a:r>
            <a:endParaRPr lang="es-MX" dirty="0" smtClean="0"/>
          </a:p>
          <a:p>
            <a:r>
              <a:rPr lang="es-MX" dirty="0" err="1" smtClean="0"/>
              <a:t>Bei</a:t>
            </a:r>
            <a:r>
              <a:rPr lang="es-MX" dirty="0" smtClean="0"/>
              <a:t> </a:t>
            </a:r>
            <a:r>
              <a:rPr lang="es-MX" dirty="0" err="1" smtClean="0"/>
              <a:t>meiner</a:t>
            </a:r>
            <a:r>
              <a:rPr lang="es-MX" dirty="0" smtClean="0"/>
              <a:t> </a:t>
            </a:r>
            <a:r>
              <a:rPr lang="es-MX" dirty="0" err="1" smtClean="0"/>
              <a:t>Seele</a:t>
            </a:r>
            <a:r>
              <a:rPr lang="es-MX" dirty="0" smtClean="0"/>
              <a:t> </a:t>
            </a:r>
            <a:r>
              <a:rPr lang="es-MX" dirty="0">
                <a:hlinkClick r:id="rId4"/>
              </a:rPr>
              <a:t>https://www.youtube.com/watch?v=XhILcidWp1Q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485" y="4512152"/>
            <a:ext cx="2544515" cy="190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5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 smtClean="0"/>
              <a:t>Tim </a:t>
            </a:r>
            <a:r>
              <a:rPr lang="es-MX" sz="4400" dirty="0" err="1" smtClean="0"/>
              <a:t>Bendzko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Tim </a:t>
            </a:r>
            <a:r>
              <a:rPr lang="es-MX" dirty="0" err="1" smtClean="0"/>
              <a:t>Bendzko</a:t>
            </a:r>
            <a:r>
              <a:rPr lang="es-MX" dirty="0" smtClean="0"/>
              <a:t> </a:t>
            </a:r>
            <a:r>
              <a:rPr lang="es-MX" dirty="0" err="1" smtClean="0"/>
              <a:t>wurde</a:t>
            </a:r>
            <a:r>
              <a:rPr lang="es-MX" dirty="0" smtClean="0"/>
              <a:t> 1985 in </a:t>
            </a:r>
            <a:r>
              <a:rPr lang="es-MX" dirty="0" err="1" smtClean="0"/>
              <a:t>Berlin</a:t>
            </a:r>
            <a:r>
              <a:rPr lang="es-MX" dirty="0" smtClean="0"/>
              <a:t> </a:t>
            </a:r>
            <a:r>
              <a:rPr lang="es-MX" dirty="0" err="1" smtClean="0"/>
              <a:t>geboren</a:t>
            </a:r>
            <a:r>
              <a:rPr lang="es-MX" dirty="0" smtClean="0"/>
              <a:t>. Er </a:t>
            </a:r>
            <a:r>
              <a:rPr lang="es-MX" dirty="0" err="1" smtClean="0"/>
              <a:t>macht</a:t>
            </a:r>
            <a:r>
              <a:rPr lang="es-MX" dirty="0" smtClean="0"/>
              <a:t> Pop-</a:t>
            </a:r>
            <a:r>
              <a:rPr lang="es-MX" dirty="0" err="1" smtClean="0"/>
              <a:t>Musik</a:t>
            </a:r>
            <a:r>
              <a:rPr lang="es-MX" dirty="0" smtClean="0"/>
              <a:t> </a:t>
            </a:r>
            <a:r>
              <a:rPr lang="es-MX" dirty="0" err="1" smtClean="0"/>
              <a:t>und</a:t>
            </a:r>
            <a:r>
              <a:rPr lang="es-MX" dirty="0" smtClean="0"/>
              <a:t> </a:t>
            </a:r>
            <a:r>
              <a:rPr lang="es-MX" dirty="0" err="1" smtClean="0"/>
              <a:t>hat</a:t>
            </a:r>
            <a:r>
              <a:rPr lang="es-MX" dirty="0" smtClean="0"/>
              <a:t> </a:t>
            </a:r>
            <a:r>
              <a:rPr lang="es-MX" dirty="0" err="1" smtClean="0"/>
              <a:t>eine</a:t>
            </a:r>
            <a:r>
              <a:rPr lang="es-MX" dirty="0" smtClean="0"/>
              <a:t> </a:t>
            </a:r>
            <a:r>
              <a:rPr lang="es-MX" dirty="0" err="1" smtClean="0"/>
              <a:t>sehr</a:t>
            </a:r>
            <a:r>
              <a:rPr lang="es-MX" dirty="0" smtClean="0"/>
              <a:t> </a:t>
            </a:r>
            <a:r>
              <a:rPr lang="es-MX" dirty="0" err="1" smtClean="0"/>
              <a:t>klare</a:t>
            </a:r>
            <a:r>
              <a:rPr lang="es-MX" dirty="0" smtClean="0"/>
              <a:t> </a:t>
            </a:r>
            <a:r>
              <a:rPr lang="es-MX" dirty="0" err="1" smtClean="0"/>
              <a:t>Stimme</a:t>
            </a:r>
            <a:r>
              <a:rPr lang="es-MX" dirty="0" smtClean="0"/>
              <a:t>. </a:t>
            </a:r>
            <a:r>
              <a:rPr lang="es-MX" dirty="0" err="1" smtClean="0"/>
              <a:t>Sein</a:t>
            </a:r>
            <a:r>
              <a:rPr lang="es-MX" dirty="0" smtClean="0"/>
              <a:t> </a:t>
            </a:r>
            <a:r>
              <a:rPr lang="es-MX" dirty="0" err="1" smtClean="0"/>
              <a:t>größter</a:t>
            </a:r>
            <a:r>
              <a:rPr lang="es-MX" dirty="0" smtClean="0"/>
              <a:t> Hit </a:t>
            </a:r>
            <a:r>
              <a:rPr lang="es-MX" dirty="0" err="1" smtClean="0"/>
              <a:t>ist</a:t>
            </a:r>
            <a:r>
              <a:rPr lang="es-MX" dirty="0" smtClean="0"/>
              <a:t> “</a:t>
            </a:r>
            <a:r>
              <a:rPr lang="es-MX" dirty="0" err="1" smtClean="0"/>
              <a:t>Nur</a:t>
            </a:r>
            <a:r>
              <a:rPr lang="es-MX" dirty="0" smtClean="0"/>
              <a:t> </a:t>
            </a:r>
            <a:r>
              <a:rPr lang="es-MX" dirty="0" err="1" smtClean="0"/>
              <a:t>noch</a:t>
            </a:r>
            <a:r>
              <a:rPr lang="es-MX" dirty="0" smtClean="0"/>
              <a:t> </a:t>
            </a:r>
            <a:r>
              <a:rPr lang="es-MX" dirty="0" err="1" smtClean="0"/>
              <a:t>kurz</a:t>
            </a:r>
            <a:r>
              <a:rPr lang="es-MX" dirty="0" smtClean="0"/>
              <a:t> die </a:t>
            </a:r>
            <a:r>
              <a:rPr lang="es-MX" dirty="0" err="1" smtClean="0"/>
              <a:t>Welt</a:t>
            </a:r>
            <a:r>
              <a:rPr lang="es-MX" dirty="0" smtClean="0"/>
              <a:t> </a:t>
            </a:r>
            <a:r>
              <a:rPr lang="es-MX" dirty="0" err="1" smtClean="0"/>
              <a:t>retten</a:t>
            </a:r>
            <a:r>
              <a:rPr lang="es-MX" dirty="0" smtClean="0"/>
              <a:t>”. “</a:t>
            </a:r>
            <a:r>
              <a:rPr lang="es-MX" dirty="0" err="1" smtClean="0"/>
              <a:t>Nur</a:t>
            </a:r>
            <a:r>
              <a:rPr lang="es-MX" dirty="0" smtClean="0"/>
              <a:t> </a:t>
            </a:r>
            <a:r>
              <a:rPr lang="es-MX" dirty="0" err="1" smtClean="0"/>
              <a:t>noch</a:t>
            </a:r>
            <a:r>
              <a:rPr lang="es-MX" dirty="0" smtClean="0"/>
              <a:t> </a:t>
            </a:r>
            <a:r>
              <a:rPr lang="es-MX" dirty="0" err="1" smtClean="0"/>
              <a:t>kurz</a:t>
            </a:r>
            <a:r>
              <a:rPr lang="es-MX" dirty="0" smtClean="0"/>
              <a:t> die </a:t>
            </a:r>
            <a:r>
              <a:rPr lang="es-MX" dirty="0" err="1" smtClean="0"/>
              <a:t>Welt</a:t>
            </a:r>
            <a:r>
              <a:rPr lang="es-MX" dirty="0" smtClean="0"/>
              <a:t> </a:t>
            </a:r>
            <a:r>
              <a:rPr lang="es-MX" dirty="0" err="1" smtClean="0"/>
              <a:t>retten</a:t>
            </a:r>
            <a:r>
              <a:rPr lang="es-MX" dirty="0" smtClean="0"/>
              <a:t>” </a:t>
            </a:r>
            <a:r>
              <a:rPr lang="es-MX" dirty="0" err="1" smtClean="0"/>
              <a:t>war</a:t>
            </a:r>
            <a:r>
              <a:rPr lang="es-MX" dirty="0" smtClean="0"/>
              <a:t> 47 </a:t>
            </a:r>
            <a:r>
              <a:rPr lang="es-MX" dirty="0" err="1" smtClean="0"/>
              <a:t>Wochen</a:t>
            </a:r>
            <a:r>
              <a:rPr lang="es-MX" dirty="0" smtClean="0"/>
              <a:t> in den </a:t>
            </a:r>
            <a:r>
              <a:rPr lang="es-MX" dirty="0" err="1" smtClean="0"/>
              <a:t>deutschen</a:t>
            </a:r>
            <a:r>
              <a:rPr lang="es-MX" dirty="0" smtClean="0"/>
              <a:t> Charts </a:t>
            </a:r>
            <a:r>
              <a:rPr lang="es-MX" dirty="0" err="1" smtClean="0"/>
              <a:t>und</a:t>
            </a:r>
            <a:r>
              <a:rPr lang="es-MX" dirty="0" smtClean="0"/>
              <a:t> </a:t>
            </a:r>
            <a:r>
              <a:rPr lang="es-MX" dirty="0" err="1" smtClean="0"/>
              <a:t>ein</a:t>
            </a:r>
            <a:r>
              <a:rPr lang="es-MX" dirty="0" smtClean="0"/>
              <a:t> Hit </a:t>
            </a:r>
            <a:r>
              <a:rPr lang="es-MX" dirty="0" err="1" smtClean="0"/>
              <a:t>im</a:t>
            </a:r>
            <a:r>
              <a:rPr lang="es-MX" dirty="0" smtClean="0"/>
              <a:t> </a:t>
            </a:r>
            <a:r>
              <a:rPr lang="es-MX" dirty="0" err="1" smtClean="0"/>
              <a:t>Sommer</a:t>
            </a:r>
            <a:r>
              <a:rPr lang="es-MX" dirty="0" smtClean="0"/>
              <a:t> 2011. </a:t>
            </a:r>
            <a:r>
              <a:rPr lang="es-MX" dirty="0" err="1" smtClean="0"/>
              <a:t>Sehr</a:t>
            </a:r>
            <a:r>
              <a:rPr lang="es-MX" dirty="0" smtClean="0"/>
              <a:t> </a:t>
            </a:r>
            <a:r>
              <a:rPr lang="es-MX" dirty="0" err="1" smtClean="0"/>
              <a:t>populär</a:t>
            </a:r>
            <a:r>
              <a:rPr lang="es-MX" dirty="0" smtClean="0"/>
              <a:t> </a:t>
            </a:r>
            <a:r>
              <a:rPr lang="es-MX" dirty="0" err="1" smtClean="0"/>
              <a:t>ist</a:t>
            </a:r>
            <a:r>
              <a:rPr lang="es-MX" dirty="0" smtClean="0"/>
              <a:t> </a:t>
            </a:r>
            <a:r>
              <a:rPr lang="es-MX" dirty="0" err="1" smtClean="0"/>
              <a:t>außerdem</a:t>
            </a:r>
            <a:r>
              <a:rPr lang="es-MX" dirty="0" smtClean="0"/>
              <a:t> das Lied “</a:t>
            </a:r>
            <a:r>
              <a:rPr lang="es-MX" dirty="0" err="1" smtClean="0"/>
              <a:t>Keine</a:t>
            </a:r>
            <a:r>
              <a:rPr lang="es-MX" dirty="0" smtClean="0"/>
              <a:t> </a:t>
            </a:r>
            <a:r>
              <a:rPr lang="es-MX" dirty="0" err="1" smtClean="0"/>
              <a:t>Maschine</a:t>
            </a:r>
            <a:r>
              <a:rPr lang="es-MX" smtClean="0"/>
              <a:t>”.</a:t>
            </a:r>
            <a:endParaRPr lang="es-MX" dirty="0"/>
          </a:p>
          <a:p>
            <a:endParaRPr lang="es-MX" dirty="0"/>
          </a:p>
          <a:p>
            <a:r>
              <a:rPr lang="es-MX" dirty="0" err="1" smtClean="0"/>
              <a:t>Keine</a:t>
            </a:r>
            <a:r>
              <a:rPr lang="es-MX" dirty="0" smtClean="0"/>
              <a:t> </a:t>
            </a:r>
            <a:r>
              <a:rPr lang="es-MX" dirty="0" err="1" smtClean="0"/>
              <a:t>Maschine</a:t>
            </a:r>
            <a:r>
              <a:rPr lang="es-MX" dirty="0" smtClean="0"/>
              <a:t> </a:t>
            </a:r>
            <a:r>
              <a:rPr lang="es-MX" dirty="0" smtClean="0">
                <a:hlinkClick r:id="rId2"/>
              </a:rPr>
              <a:t>https://www.youtube.com/watch?v=u5Vz7obL460</a:t>
            </a:r>
            <a:r>
              <a:rPr lang="es-MX" dirty="0" smtClean="0"/>
              <a:t> </a:t>
            </a:r>
          </a:p>
          <a:p>
            <a:r>
              <a:rPr lang="es-MX" dirty="0" err="1" smtClean="0"/>
              <a:t>Nur</a:t>
            </a:r>
            <a:r>
              <a:rPr lang="es-MX" dirty="0" smtClean="0"/>
              <a:t> </a:t>
            </a:r>
            <a:r>
              <a:rPr lang="es-MX" dirty="0" err="1" smtClean="0"/>
              <a:t>noch</a:t>
            </a:r>
            <a:r>
              <a:rPr lang="es-MX" dirty="0" smtClean="0"/>
              <a:t> </a:t>
            </a:r>
            <a:r>
              <a:rPr lang="es-MX" dirty="0" err="1" smtClean="0"/>
              <a:t>kurz</a:t>
            </a:r>
            <a:r>
              <a:rPr lang="es-MX" dirty="0" smtClean="0"/>
              <a:t> die </a:t>
            </a:r>
            <a:r>
              <a:rPr lang="es-MX" dirty="0" err="1" smtClean="0"/>
              <a:t>Welt</a:t>
            </a:r>
            <a:r>
              <a:rPr lang="es-MX" dirty="0" smtClean="0"/>
              <a:t> </a:t>
            </a:r>
            <a:r>
              <a:rPr lang="es-MX" dirty="0" err="1" smtClean="0"/>
              <a:t>retten</a:t>
            </a:r>
            <a:r>
              <a:rPr lang="es-MX" dirty="0" smtClean="0"/>
              <a:t> </a:t>
            </a:r>
            <a:r>
              <a:rPr lang="es-MX" dirty="0">
                <a:hlinkClick r:id="rId3"/>
              </a:rPr>
              <a:t>https://www.youtube.com/watch?v=4BAKb2p450Q</a:t>
            </a:r>
            <a:r>
              <a:rPr lang="es-MX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560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 err="1" smtClean="0"/>
              <a:t>Revolverheld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Revolverheld</a:t>
            </a:r>
            <a:r>
              <a:rPr lang="es-MX" dirty="0" smtClean="0"/>
              <a:t> </a:t>
            </a:r>
            <a:r>
              <a:rPr lang="es-MX" dirty="0" err="1" smtClean="0"/>
              <a:t>ist</a:t>
            </a:r>
            <a:r>
              <a:rPr lang="es-MX" dirty="0" smtClean="0"/>
              <a:t> </a:t>
            </a:r>
            <a:r>
              <a:rPr lang="es-MX" dirty="0" err="1" smtClean="0"/>
              <a:t>eine</a:t>
            </a:r>
            <a:r>
              <a:rPr lang="es-MX" dirty="0" smtClean="0"/>
              <a:t> Band </a:t>
            </a:r>
            <a:r>
              <a:rPr lang="es-MX" dirty="0" err="1" smtClean="0"/>
              <a:t>mit</a:t>
            </a:r>
            <a:r>
              <a:rPr lang="es-MX" dirty="0" smtClean="0"/>
              <a:t> 4 Personen </a:t>
            </a:r>
            <a:r>
              <a:rPr lang="es-MX" dirty="0" err="1" smtClean="0"/>
              <a:t>aus</a:t>
            </a:r>
            <a:r>
              <a:rPr lang="es-MX" dirty="0" smtClean="0"/>
              <a:t> </a:t>
            </a:r>
            <a:r>
              <a:rPr lang="es-MX" dirty="0" err="1" smtClean="0"/>
              <a:t>Hamburg</a:t>
            </a:r>
            <a:r>
              <a:rPr lang="es-MX" dirty="0" smtClean="0"/>
              <a:t>, die </a:t>
            </a:r>
            <a:r>
              <a:rPr lang="es-MX" dirty="0" err="1" smtClean="0"/>
              <a:t>sehr</a:t>
            </a:r>
            <a:r>
              <a:rPr lang="es-MX" dirty="0" smtClean="0"/>
              <a:t> </a:t>
            </a:r>
            <a:r>
              <a:rPr lang="es-MX" dirty="0" err="1" smtClean="0"/>
              <a:t>bekannt</a:t>
            </a:r>
            <a:r>
              <a:rPr lang="es-MX" dirty="0" smtClean="0"/>
              <a:t> in </a:t>
            </a:r>
            <a:r>
              <a:rPr lang="es-MX" dirty="0" err="1" smtClean="0"/>
              <a:t>Deutschland</a:t>
            </a:r>
            <a:r>
              <a:rPr lang="es-MX" dirty="0" smtClean="0"/>
              <a:t> </a:t>
            </a:r>
            <a:r>
              <a:rPr lang="es-MX" dirty="0" err="1" smtClean="0"/>
              <a:t>ist</a:t>
            </a:r>
            <a:r>
              <a:rPr lang="es-MX" dirty="0" smtClean="0"/>
              <a:t>. </a:t>
            </a:r>
            <a:r>
              <a:rPr lang="es-MX" dirty="0" err="1" smtClean="0"/>
              <a:t>Revolverheld</a:t>
            </a:r>
            <a:r>
              <a:rPr lang="es-MX" dirty="0" smtClean="0"/>
              <a:t> </a:t>
            </a:r>
            <a:r>
              <a:rPr lang="es-MX" dirty="0" err="1" smtClean="0"/>
              <a:t>hatte</a:t>
            </a:r>
            <a:r>
              <a:rPr lang="es-MX" dirty="0" smtClean="0"/>
              <a:t> </a:t>
            </a:r>
            <a:r>
              <a:rPr lang="es-MX" dirty="0" err="1" smtClean="0"/>
              <a:t>schon</a:t>
            </a:r>
            <a:r>
              <a:rPr lang="es-MX" dirty="0" smtClean="0"/>
              <a:t> 15 Lieder in den </a:t>
            </a:r>
            <a:r>
              <a:rPr lang="es-MX" dirty="0" err="1" smtClean="0"/>
              <a:t>deutschen</a:t>
            </a:r>
            <a:r>
              <a:rPr lang="es-MX" dirty="0" smtClean="0"/>
              <a:t> Charts </a:t>
            </a:r>
            <a:r>
              <a:rPr lang="es-MX" dirty="0" err="1" smtClean="0"/>
              <a:t>und</a:t>
            </a:r>
            <a:r>
              <a:rPr lang="es-MX" dirty="0" smtClean="0"/>
              <a:t> </a:t>
            </a:r>
            <a:r>
              <a:rPr lang="es-MX" dirty="0" err="1" smtClean="0"/>
              <a:t>hat</a:t>
            </a:r>
            <a:r>
              <a:rPr lang="es-MX" dirty="0" smtClean="0"/>
              <a:t> </a:t>
            </a:r>
            <a:r>
              <a:rPr lang="es-MX" dirty="0" err="1" smtClean="0"/>
              <a:t>gerade</a:t>
            </a:r>
            <a:r>
              <a:rPr lang="es-MX" dirty="0" smtClean="0"/>
              <a:t> </a:t>
            </a:r>
            <a:r>
              <a:rPr lang="es-MX" dirty="0" err="1" smtClean="0"/>
              <a:t>ein</a:t>
            </a:r>
            <a:r>
              <a:rPr lang="es-MX" dirty="0" smtClean="0"/>
              <a:t> </a:t>
            </a:r>
            <a:r>
              <a:rPr lang="es-MX" dirty="0" err="1" smtClean="0"/>
              <a:t>neues</a:t>
            </a:r>
            <a:r>
              <a:rPr lang="es-MX" dirty="0" smtClean="0"/>
              <a:t> </a:t>
            </a:r>
            <a:r>
              <a:rPr lang="es-MX" dirty="0" err="1" smtClean="0"/>
              <a:t>Album</a:t>
            </a:r>
            <a:r>
              <a:rPr lang="es-MX" dirty="0" smtClean="0"/>
              <a:t> </a:t>
            </a:r>
            <a:r>
              <a:rPr lang="es-MX" dirty="0" err="1" smtClean="0"/>
              <a:t>gemacht</a:t>
            </a:r>
            <a:r>
              <a:rPr lang="es-MX" dirty="0" smtClean="0"/>
              <a:t>. “</a:t>
            </a:r>
            <a:r>
              <a:rPr lang="es-MX" dirty="0" err="1" smtClean="0"/>
              <a:t>Zimmer</a:t>
            </a:r>
            <a:r>
              <a:rPr lang="es-MX" dirty="0" smtClean="0"/>
              <a:t> </a:t>
            </a:r>
            <a:r>
              <a:rPr lang="es-MX" dirty="0" err="1" smtClean="0"/>
              <a:t>mit</a:t>
            </a:r>
            <a:r>
              <a:rPr lang="es-MX" dirty="0" smtClean="0"/>
              <a:t> </a:t>
            </a:r>
            <a:r>
              <a:rPr lang="es-MX" dirty="0" err="1" smtClean="0"/>
              <a:t>Blick</a:t>
            </a:r>
            <a:r>
              <a:rPr lang="es-MX" dirty="0" smtClean="0"/>
              <a:t>” </a:t>
            </a:r>
            <a:r>
              <a:rPr lang="es-MX" dirty="0" err="1" smtClean="0"/>
              <a:t>ist</a:t>
            </a:r>
            <a:r>
              <a:rPr lang="es-MX" dirty="0" smtClean="0"/>
              <a:t> </a:t>
            </a:r>
            <a:r>
              <a:rPr lang="es-MX" dirty="0" err="1" smtClean="0"/>
              <a:t>ihr</a:t>
            </a:r>
            <a:r>
              <a:rPr lang="es-MX" dirty="0" smtClean="0"/>
              <a:t> </a:t>
            </a:r>
            <a:r>
              <a:rPr lang="es-MX" dirty="0" err="1" smtClean="0"/>
              <a:t>neuester</a:t>
            </a:r>
            <a:r>
              <a:rPr lang="es-MX" dirty="0" smtClean="0"/>
              <a:t> Hit. </a:t>
            </a:r>
            <a:r>
              <a:rPr lang="es-MX" dirty="0" err="1" smtClean="0"/>
              <a:t>Zur</a:t>
            </a:r>
            <a:r>
              <a:rPr lang="es-MX" dirty="0" smtClean="0"/>
              <a:t> Tour von </a:t>
            </a:r>
            <a:r>
              <a:rPr lang="es-MX" dirty="0" err="1" smtClean="0"/>
              <a:t>Revolverheld</a:t>
            </a:r>
            <a:r>
              <a:rPr lang="es-MX" dirty="0" smtClean="0"/>
              <a:t> </a:t>
            </a:r>
            <a:r>
              <a:rPr lang="es-MX" dirty="0" err="1" smtClean="0"/>
              <a:t>sind</a:t>
            </a:r>
            <a:r>
              <a:rPr lang="es-MX" dirty="0" smtClean="0"/>
              <a:t> 230.000 </a:t>
            </a:r>
            <a:r>
              <a:rPr lang="es-MX" dirty="0" err="1" smtClean="0"/>
              <a:t>Menschen</a:t>
            </a:r>
            <a:r>
              <a:rPr lang="es-MX" dirty="0" smtClean="0"/>
              <a:t> </a:t>
            </a:r>
            <a:r>
              <a:rPr lang="es-MX" dirty="0" err="1" smtClean="0"/>
              <a:t>gekommen</a:t>
            </a:r>
            <a:r>
              <a:rPr lang="es-MX" dirty="0" smtClean="0"/>
              <a:t>. “</a:t>
            </a:r>
            <a:r>
              <a:rPr lang="es-MX" dirty="0" err="1" smtClean="0"/>
              <a:t>Halt</a:t>
            </a:r>
            <a:r>
              <a:rPr lang="es-MX" dirty="0" smtClean="0"/>
              <a:t> </a:t>
            </a:r>
            <a:r>
              <a:rPr lang="es-MX" dirty="0" err="1" smtClean="0"/>
              <a:t>dich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mir</a:t>
            </a:r>
            <a:r>
              <a:rPr lang="es-MX" dirty="0" smtClean="0"/>
              <a:t> </a:t>
            </a:r>
            <a:r>
              <a:rPr lang="es-MX" dirty="0" err="1" smtClean="0"/>
              <a:t>fest</a:t>
            </a:r>
            <a:r>
              <a:rPr lang="es-MX" dirty="0" smtClean="0"/>
              <a:t>” </a:t>
            </a:r>
            <a:r>
              <a:rPr lang="es-MX" dirty="0" err="1" smtClean="0"/>
              <a:t>ist</a:t>
            </a:r>
            <a:r>
              <a:rPr lang="es-MX" dirty="0" smtClean="0"/>
              <a:t> </a:t>
            </a:r>
            <a:r>
              <a:rPr lang="es-MX" dirty="0" err="1" smtClean="0"/>
              <a:t>ihr</a:t>
            </a:r>
            <a:r>
              <a:rPr lang="es-MX" dirty="0" smtClean="0"/>
              <a:t> </a:t>
            </a:r>
            <a:r>
              <a:rPr lang="es-MX" dirty="0" err="1" smtClean="0"/>
              <a:t>erster</a:t>
            </a:r>
            <a:r>
              <a:rPr lang="es-MX" dirty="0" smtClean="0"/>
              <a:t> </a:t>
            </a:r>
            <a:r>
              <a:rPr lang="es-MX" dirty="0" err="1" smtClean="0"/>
              <a:t>großer</a:t>
            </a:r>
            <a:r>
              <a:rPr lang="es-MX" dirty="0" smtClean="0"/>
              <a:t> Hit. </a:t>
            </a:r>
          </a:p>
          <a:p>
            <a:r>
              <a:rPr lang="es-MX" dirty="0" err="1" smtClean="0"/>
              <a:t>Zimmer</a:t>
            </a:r>
            <a:r>
              <a:rPr lang="es-MX" dirty="0" smtClean="0"/>
              <a:t> </a:t>
            </a:r>
            <a:r>
              <a:rPr lang="es-MX" dirty="0" err="1" smtClean="0"/>
              <a:t>mit</a:t>
            </a:r>
            <a:r>
              <a:rPr lang="es-MX" dirty="0" smtClean="0"/>
              <a:t> </a:t>
            </a:r>
            <a:r>
              <a:rPr lang="es-MX" dirty="0" err="1" smtClean="0"/>
              <a:t>Blick</a:t>
            </a:r>
            <a:r>
              <a:rPr lang="es-MX" dirty="0" smtClean="0"/>
              <a:t> </a:t>
            </a:r>
            <a:r>
              <a:rPr lang="es-MX" dirty="0">
                <a:hlinkClick r:id="rId2"/>
              </a:rPr>
              <a:t>https://www.youtube.com/watch?v=uor7GwcDOhU</a:t>
            </a:r>
            <a:endParaRPr lang="es-MX" dirty="0"/>
          </a:p>
          <a:p>
            <a:r>
              <a:rPr lang="es-MX" dirty="0" err="1" smtClean="0"/>
              <a:t>Halt</a:t>
            </a:r>
            <a:r>
              <a:rPr lang="es-MX" dirty="0" smtClean="0"/>
              <a:t> </a:t>
            </a:r>
            <a:r>
              <a:rPr lang="es-MX" dirty="0" err="1" smtClean="0"/>
              <a:t>dich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mir</a:t>
            </a:r>
            <a:r>
              <a:rPr lang="es-MX" dirty="0" smtClean="0"/>
              <a:t> </a:t>
            </a:r>
            <a:r>
              <a:rPr lang="es-MX" dirty="0" err="1" smtClean="0"/>
              <a:t>fest</a:t>
            </a:r>
            <a:r>
              <a:rPr lang="es-MX" dirty="0" smtClean="0"/>
              <a:t> </a:t>
            </a:r>
            <a:r>
              <a:rPr lang="es-MX" dirty="0">
                <a:hlinkClick r:id="rId3"/>
              </a:rPr>
              <a:t>https://www.youtube.com/watch?v=wCcJuN47UcY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0" y="3853445"/>
            <a:ext cx="2666483" cy="177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9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 smtClean="0"/>
              <a:t>Lena Meyer-</a:t>
            </a:r>
            <a:r>
              <a:rPr lang="es-MX" sz="4400" dirty="0" err="1" smtClean="0"/>
              <a:t>Landrut</a:t>
            </a:r>
            <a:r>
              <a:rPr lang="es-MX" sz="4400" dirty="0" smtClean="0"/>
              <a:t> (Lena)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6112" y="2024198"/>
            <a:ext cx="9603275" cy="3450613"/>
          </a:xfrm>
        </p:spPr>
        <p:txBody>
          <a:bodyPr/>
          <a:lstStyle/>
          <a:p>
            <a:r>
              <a:rPr lang="es-MX" dirty="0" smtClean="0"/>
              <a:t>Lena Meyer-</a:t>
            </a:r>
            <a:r>
              <a:rPr lang="es-MX" dirty="0" err="1" smtClean="0"/>
              <a:t>Landrut</a:t>
            </a:r>
            <a:r>
              <a:rPr lang="es-MX" dirty="0" smtClean="0"/>
              <a:t> (Lena) </a:t>
            </a:r>
            <a:r>
              <a:rPr lang="es-MX" dirty="0" err="1" smtClean="0"/>
              <a:t>ist</a:t>
            </a:r>
            <a:r>
              <a:rPr lang="es-MX" dirty="0" smtClean="0"/>
              <a:t> </a:t>
            </a:r>
            <a:r>
              <a:rPr lang="es-MX" dirty="0" err="1" smtClean="0"/>
              <a:t>eine</a:t>
            </a:r>
            <a:r>
              <a:rPr lang="es-MX" dirty="0" smtClean="0"/>
              <a:t> </a:t>
            </a:r>
            <a:r>
              <a:rPr lang="es-MX" dirty="0" err="1" smtClean="0"/>
              <a:t>junge</a:t>
            </a:r>
            <a:r>
              <a:rPr lang="es-MX" dirty="0" smtClean="0"/>
              <a:t> </a:t>
            </a:r>
            <a:r>
              <a:rPr lang="es-MX" dirty="0" err="1" smtClean="0"/>
              <a:t>deutsche</a:t>
            </a:r>
            <a:r>
              <a:rPr lang="es-MX" dirty="0" smtClean="0"/>
              <a:t> Pop-</a:t>
            </a:r>
            <a:r>
              <a:rPr lang="es-MX" dirty="0" err="1" smtClean="0"/>
              <a:t>Sängerin</a:t>
            </a:r>
            <a:r>
              <a:rPr lang="es-MX" dirty="0" smtClean="0"/>
              <a:t>. </a:t>
            </a:r>
            <a:r>
              <a:rPr lang="es-MX" dirty="0" err="1" smtClean="0"/>
              <a:t>Sie</a:t>
            </a:r>
            <a:r>
              <a:rPr lang="es-MX" dirty="0" smtClean="0"/>
              <a:t> </a:t>
            </a:r>
            <a:r>
              <a:rPr lang="es-MX" dirty="0" err="1" smtClean="0"/>
              <a:t>wurde</a:t>
            </a:r>
            <a:r>
              <a:rPr lang="es-MX" dirty="0" smtClean="0"/>
              <a:t> </a:t>
            </a:r>
            <a:r>
              <a:rPr lang="es-MX" dirty="0" err="1" smtClean="0"/>
              <a:t>durch</a:t>
            </a:r>
            <a:r>
              <a:rPr lang="es-MX" dirty="0" smtClean="0"/>
              <a:t> den </a:t>
            </a:r>
            <a:r>
              <a:rPr lang="es-MX" dirty="0" err="1" smtClean="0"/>
              <a:t>Eurovision</a:t>
            </a:r>
            <a:r>
              <a:rPr lang="es-MX" dirty="0" smtClean="0"/>
              <a:t> </a:t>
            </a:r>
            <a:r>
              <a:rPr lang="es-MX" dirty="0" err="1" smtClean="0"/>
              <a:t>Song</a:t>
            </a:r>
            <a:r>
              <a:rPr lang="es-MX" dirty="0" smtClean="0"/>
              <a:t> </a:t>
            </a:r>
            <a:r>
              <a:rPr lang="es-MX" dirty="0" err="1" smtClean="0"/>
              <a:t>Contest</a:t>
            </a:r>
            <a:r>
              <a:rPr lang="es-MX" dirty="0" smtClean="0"/>
              <a:t> 2010 in Oslo </a:t>
            </a:r>
            <a:r>
              <a:rPr lang="es-MX" dirty="0" err="1" smtClean="0"/>
              <a:t>bekannt</a:t>
            </a:r>
            <a:r>
              <a:rPr lang="es-MX" dirty="0" smtClean="0"/>
              <a:t>. </a:t>
            </a:r>
            <a:r>
              <a:rPr lang="es-MX" dirty="0" err="1" smtClean="0"/>
              <a:t>Mit</a:t>
            </a:r>
            <a:r>
              <a:rPr lang="es-MX" dirty="0" smtClean="0"/>
              <a:t> </a:t>
            </a:r>
            <a:r>
              <a:rPr lang="es-MX" dirty="0" err="1" smtClean="0"/>
              <a:t>ihrem</a:t>
            </a:r>
            <a:r>
              <a:rPr lang="es-MX" dirty="0" smtClean="0"/>
              <a:t> Lied “</a:t>
            </a:r>
            <a:r>
              <a:rPr lang="es-MX" dirty="0" err="1" smtClean="0"/>
              <a:t>Satellite</a:t>
            </a:r>
            <a:r>
              <a:rPr lang="es-MX" dirty="0" smtClean="0"/>
              <a:t>” </a:t>
            </a:r>
            <a:r>
              <a:rPr lang="es-MX" dirty="0" err="1" smtClean="0"/>
              <a:t>hat</a:t>
            </a:r>
            <a:r>
              <a:rPr lang="es-MX" dirty="0" smtClean="0"/>
              <a:t> </a:t>
            </a:r>
            <a:r>
              <a:rPr lang="es-MX" dirty="0" err="1" smtClean="0"/>
              <a:t>sie</a:t>
            </a:r>
            <a:r>
              <a:rPr lang="es-MX" dirty="0" smtClean="0"/>
              <a:t> den 1. </a:t>
            </a:r>
            <a:r>
              <a:rPr lang="es-MX" dirty="0" err="1" smtClean="0"/>
              <a:t>Platz</a:t>
            </a:r>
            <a:r>
              <a:rPr lang="es-MX" dirty="0" smtClean="0"/>
              <a:t> </a:t>
            </a:r>
            <a:r>
              <a:rPr lang="es-MX" dirty="0" err="1" smtClean="0"/>
              <a:t>gemacht</a:t>
            </a:r>
            <a:r>
              <a:rPr lang="es-MX" dirty="0" smtClean="0"/>
              <a:t>.  </a:t>
            </a:r>
            <a:r>
              <a:rPr lang="es-MX" dirty="0" err="1" smtClean="0"/>
              <a:t>Fast</a:t>
            </a:r>
            <a:r>
              <a:rPr lang="es-MX" dirty="0" smtClean="0"/>
              <a:t> 20 </a:t>
            </a:r>
            <a:r>
              <a:rPr lang="es-MX" dirty="0" err="1" smtClean="0"/>
              <a:t>Millionen</a:t>
            </a:r>
            <a:r>
              <a:rPr lang="es-MX" dirty="0" smtClean="0"/>
              <a:t> Deutsche </a:t>
            </a:r>
            <a:r>
              <a:rPr lang="es-MX" dirty="0" err="1" smtClean="0"/>
              <a:t>haben</a:t>
            </a:r>
            <a:r>
              <a:rPr lang="es-MX" dirty="0" smtClean="0"/>
              <a:t> den </a:t>
            </a:r>
            <a:r>
              <a:rPr lang="es-MX" dirty="0" err="1" smtClean="0"/>
              <a:t>Song</a:t>
            </a:r>
            <a:r>
              <a:rPr lang="es-MX" dirty="0" smtClean="0"/>
              <a:t> </a:t>
            </a:r>
            <a:r>
              <a:rPr lang="es-MX" dirty="0" err="1" smtClean="0"/>
              <a:t>Contest</a:t>
            </a:r>
            <a:r>
              <a:rPr lang="es-MX" dirty="0" smtClean="0"/>
              <a:t> 2010 </a:t>
            </a:r>
            <a:r>
              <a:rPr lang="es-MX" dirty="0" err="1" smtClean="0"/>
              <a:t>gesehen</a:t>
            </a:r>
            <a:r>
              <a:rPr lang="es-MX" dirty="0" smtClean="0"/>
              <a:t>. 2010 </a:t>
            </a:r>
            <a:r>
              <a:rPr lang="es-MX" dirty="0" err="1" smtClean="0"/>
              <a:t>war</a:t>
            </a:r>
            <a:r>
              <a:rPr lang="es-MX" dirty="0" smtClean="0"/>
              <a:t> Lena </a:t>
            </a:r>
            <a:r>
              <a:rPr lang="es-MX" dirty="0" err="1" smtClean="0"/>
              <a:t>erst</a:t>
            </a:r>
            <a:r>
              <a:rPr lang="es-MX" dirty="0" smtClean="0"/>
              <a:t> 19 </a:t>
            </a:r>
            <a:r>
              <a:rPr lang="es-MX" dirty="0" err="1" smtClean="0"/>
              <a:t>Jahre</a:t>
            </a:r>
            <a:r>
              <a:rPr lang="es-MX" dirty="0" smtClean="0"/>
              <a:t> </a:t>
            </a:r>
            <a:r>
              <a:rPr lang="es-MX" dirty="0" err="1" smtClean="0"/>
              <a:t>alt</a:t>
            </a:r>
            <a:r>
              <a:rPr lang="es-MX" dirty="0" smtClean="0"/>
              <a:t>. Lena </a:t>
            </a:r>
            <a:r>
              <a:rPr lang="es-MX" dirty="0" err="1" smtClean="0"/>
              <a:t>singt</a:t>
            </a:r>
            <a:r>
              <a:rPr lang="es-MX" dirty="0"/>
              <a:t> </a:t>
            </a:r>
            <a:r>
              <a:rPr lang="es-MX" dirty="0" err="1" smtClean="0"/>
              <a:t>auf</a:t>
            </a:r>
            <a:r>
              <a:rPr lang="es-MX" dirty="0" smtClean="0"/>
              <a:t> </a:t>
            </a:r>
            <a:r>
              <a:rPr lang="es-MX" dirty="0" err="1" smtClean="0"/>
              <a:t>Englisch</a:t>
            </a:r>
            <a:r>
              <a:rPr lang="es-MX" dirty="0" smtClean="0"/>
              <a:t>. </a:t>
            </a:r>
          </a:p>
          <a:p>
            <a:r>
              <a:rPr lang="es-MX" dirty="0" err="1" smtClean="0"/>
              <a:t>Satellite</a:t>
            </a:r>
            <a:r>
              <a:rPr lang="es-MX" dirty="0" smtClean="0"/>
              <a:t> </a:t>
            </a:r>
            <a:r>
              <a:rPr lang="es-MX" dirty="0">
                <a:hlinkClick r:id="rId2"/>
              </a:rPr>
              <a:t>https://www.youtube.com/watch?v=8QSgNM9yNjo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666" y="3430947"/>
            <a:ext cx="3660400" cy="243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2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 smtClean="0"/>
              <a:t>Andreas </a:t>
            </a:r>
            <a:r>
              <a:rPr lang="es-MX" sz="4400" dirty="0" err="1" smtClean="0"/>
              <a:t>Bourani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s-MX" dirty="0" smtClean="0"/>
              <a:t>Andreas </a:t>
            </a:r>
            <a:r>
              <a:rPr lang="es-MX" dirty="0" err="1" smtClean="0"/>
              <a:t>Bourani</a:t>
            </a:r>
            <a:r>
              <a:rPr lang="es-MX" dirty="0" smtClean="0"/>
              <a:t> </a:t>
            </a:r>
            <a:r>
              <a:rPr lang="es-MX" dirty="0" err="1" smtClean="0"/>
              <a:t>wurde</a:t>
            </a:r>
            <a:r>
              <a:rPr lang="es-MX" dirty="0" smtClean="0"/>
              <a:t> 1983 in </a:t>
            </a:r>
            <a:r>
              <a:rPr lang="es-MX" dirty="0" err="1" smtClean="0"/>
              <a:t>Augsburg</a:t>
            </a:r>
            <a:r>
              <a:rPr lang="es-MX" dirty="0" smtClean="0"/>
              <a:t> </a:t>
            </a:r>
            <a:r>
              <a:rPr lang="es-MX" dirty="0" err="1" smtClean="0"/>
              <a:t>geboren</a:t>
            </a:r>
            <a:r>
              <a:rPr lang="es-MX" dirty="0" smtClean="0"/>
              <a:t>. </a:t>
            </a:r>
            <a:r>
              <a:rPr lang="es-MX" dirty="0" err="1" smtClean="0"/>
              <a:t>Sein</a:t>
            </a:r>
            <a:r>
              <a:rPr lang="es-MX" dirty="0" smtClean="0"/>
              <a:t> </a:t>
            </a:r>
            <a:r>
              <a:rPr lang="es-MX" dirty="0" err="1" smtClean="0"/>
              <a:t>erster</a:t>
            </a:r>
            <a:r>
              <a:rPr lang="es-MX" dirty="0" smtClean="0"/>
              <a:t> </a:t>
            </a:r>
            <a:r>
              <a:rPr lang="es-MX" dirty="0" err="1" smtClean="0"/>
              <a:t>großer</a:t>
            </a:r>
            <a:r>
              <a:rPr lang="es-MX" dirty="0" smtClean="0"/>
              <a:t> Hit </a:t>
            </a:r>
            <a:r>
              <a:rPr lang="es-MX" dirty="0" err="1" smtClean="0"/>
              <a:t>war</a:t>
            </a:r>
            <a:r>
              <a:rPr lang="es-MX" dirty="0" smtClean="0"/>
              <a:t> “</a:t>
            </a:r>
            <a:r>
              <a:rPr lang="es-MX" dirty="0" err="1" smtClean="0"/>
              <a:t>Nur</a:t>
            </a:r>
            <a:r>
              <a:rPr lang="es-MX" dirty="0" smtClean="0"/>
              <a:t> in </a:t>
            </a:r>
            <a:r>
              <a:rPr lang="es-MX" dirty="0" err="1" smtClean="0"/>
              <a:t>meinem</a:t>
            </a:r>
            <a:r>
              <a:rPr lang="es-MX" dirty="0" smtClean="0"/>
              <a:t> </a:t>
            </a:r>
            <a:r>
              <a:rPr lang="es-MX" dirty="0" err="1" smtClean="0"/>
              <a:t>Kopf</a:t>
            </a:r>
            <a:r>
              <a:rPr lang="es-MX" dirty="0" smtClean="0"/>
              <a:t>” </a:t>
            </a:r>
            <a:r>
              <a:rPr lang="es-MX" dirty="0" err="1" smtClean="0"/>
              <a:t>im</a:t>
            </a:r>
            <a:r>
              <a:rPr lang="es-MX" dirty="0" smtClean="0"/>
              <a:t> </a:t>
            </a:r>
            <a:r>
              <a:rPr lang="es-MX" dirty="0" err="1" smtClean="0"/>
              <a:t>Jahre</a:t>
            </a:r>
            <a:r>
              <a:rPr lang="es-MX" dirty="0" smtClean="0"/>
              <a:t> 2011. </a:t>
            </a:r>
            <a:r>
              <a:rPr lang="es-MX" dirty="0" err="1" smtClean="0"/>
              <a:t>Für</a:t>
            </a:r>
            <a:r>
              <a:rPr lang="es-MX" dirty="0"/>
              <a:t> </a:t>
            </a:r>
            <a:r>
              <a:rPr lang="es-MX" dirty="0" smtClean="0"/>
              <a:t>“</a:t>
            </a:r>
            <a:r>
              <a:rPr lang="es-MX" dirty="0" err="1" smtClean="0"/>
              <a:t>Nur</a:t>
            </a:r>
            <a:r>
              <a:rPr lang="es-MX" dirty="0" smtClean="0"/>
              <a:t> in </a:t>
            </a:r>
            <a:r>
              <a:rPr lang="es-MX" dirty="0" err="1" smtClean="0"/>
              <a:t>meinem</a:t>
            </a:r>
            <a:r>
              <a:rPr lang="es-MX" dirty="0" smtClean="0"/>
              <a:t> </a:t>
            </a:r>
            <a:r>
              <a:rPr lang="es-MX" dirty="0" err="1" smtClean="0"/>
              <a:t>Kopf</a:t>
            </a:r>
            <a:r>
              <a:rPr lang="es-MX" dirty="0" smtClean="0"/>
              <a:t>” </a:t>
            </a:r>
            <a:r>
              <a:rPr lang="es-MX" dirty="0" err="1" smtClean="0"/>
              <a:t>hat</a:t>
            </a:r>
            <a:r>
              <a:rPr lang="es-MX" dirty="0" smtClean="0"/>
              <a:t> Andreas </a:t>
            </a:r>
            <a:r>
              <a:rPr lang="es-MX" dirty="0" err="1" smtClean="0"/>
              <a:t>Bourani</a:t>
            </a:r>
            <a:r>
              <a:rPr lang="es-MX" dirty="0" smtClean="0"/>
              <a:t> </a:t>
            </a:r>
            <a:r>
              <a:rPr lang="es-MX" dirty="0" err="1" smtClean="0"/>
              <a:t>eine</a:t>
            </a:r>
            <a:r>
              <a:rPr lang="es-MX" dirty="0" smtClean="0"/>
              <a:t> </a:t>
            </a:r>
            <a:r>
              <a:rPr lang="es-MX" dirty="0" err="1" smtClean="0"/>
              <a:t>goldene</a:t>
            </a:r>
            <a:r>
              <a:rPr lang="es-MX" dirty="0" smtClean="0"/>
              <a:t> </a:t>
            </a:r>
            <a:r>
              <a:rPr lang="es-MX" dirty="0" err="1" smtClean="0"/>
              <a:t>Schallplatte</a:t>
            </a:r>
            <a:r>
              <a:rPr lang="es-MX" dirty="0" smtClean="0"/>
              <a:t> </a:t>
            </a:r>
            <a:r>
              <a:rPr lang="es-MX" dirty="0" err="1" smtClean="0"/>
              <a:t>als</a:t>
            </a:r>
            <a:r>
              <a:rPr lang="es-MX" dirty="0" smtClean="0"/>
              <a:t> </a:t>
            </a:r>
            <a:r>
              <a:rPr lang="es-MX" dirty="0" err="1" smtClean="0"/>
              <a:t>Preis</a:t>
            </a:r>
            <a:r>
              <a:rPr lang="es-MX" dirty="0" smtClean="0"/>
              <a:t> </a:t>
            </a:r>
            <a:r>
              <a:rPr lang="es-MX" dirty="0" err="1" smtClean="0"/>
              <a:t>bekommen</a:t>
            </a:r>
            <a:r>
              <a:rPr lang="es-MX" dirty="0" smtClean="0"/>
              <a:t>. </a:t>
            </a:r>
            <a:r>
              <a:rPr lang="es-MX" dirty="0" err="1" smtClean="0"/>
              <a:t>Ein</a:t>
            </a:r>
            <a:r>
              <a:rPr lang="es-MX" dirty="0" smtClean="0"/>
              <a:t> </a:t>
            </a:r>
            <a:r>
              <a:rPr lang="es-MX" dirty="0" err="1" smtClean="0"/>
              <a:t>besonders</a:t>
            </a:r>
            <a:r>
              <a:rPr lang="es-MX" dirty="0" smtClean="0"/>
              <a:t> </a:t>
            </a:r>
            <a:r>
              <a:rPr lang="es-MX" dirty="0" err="1" smtClean="0"/>
              <a:t>großer</a:t>
            </a:r>
            <a:r>
              <a:rPr lang="es-MX" dirty="0" smtClean="0"/>
              <a:t> Hit </a:t>
            </a:r>
            <a:r>
              <a:rPr lang="es-MX" dirty="0" err="1" smtClean="0"/>
              <a:t>war</a:t>
            </a:r>
            <a:r>
              <a:rPr lang="es-MX" dirty="0" smtClean="0"/>
              <a:t> </a:t>
            </a:r>
            <a:r>
              <a:rPr lang="es-MX" dirty="0" err="1" smtClean="0"/>
              <a:t>auch</a:t>
            </a:r>
            <a:r>
              <a:rPr lang="es-MX" dirty="0" smtClean="0"/>
              <a:t> “</a:t>
            </a:r>
            <a:r>
              <a:rPr lang="es-MX" dirty="0" err="1" smtClean="0"/>
              <a:t>Auf</a:t>
            </a:r>
            <a:r>
              <a:rPr lang="es-MX" dirty="0" smtClean="0"/>
              <a:t> </a:t>
            </a:r>
            <a:r>
              <a:rPr lang="es-MX" dirty="0" err="1" smtClean="0"/>
              <a:t>uns</a:t>
            </a:r>
            <a:r>
              <a:rPr lang="es-MX" dirty="0" smtClean="0"/>
              <a:t>”. “</a:t>
            </a:r>
            <a:r>
              <a:rPr lang="es-MX" dirty="0" err="1" smtClean="0"/>
              <a:t>Auf</a:t>
            </a:r>
            <a:r>
              <a:rPr lang="es-MX" dirty="0" smtClean="0"/>
              <a:t> </a:t>
            </a:r>
            <a:r>
              <a:rPr lang="es-MX" dirty="0" err="1" smtClean="0"/>
              <a:t>uns</a:t>
            </a:r>
            <a:r>
              <a:rPr lang="es-MX" dirty="0" smtClean="0"/>
              <a:t>” </a:t>
            </a:r>
            <a:r>
              <a:rPr lang="es-MX" dirty="0" err="1" smtClean="0"/>
              <a:t>war</a:t>
            </a:r>
            <a:r>
              <a:rPr lang="es-MX" dirty="0" smtClean="0"/>
              <a:t> die </a:t>
            </a:r>
            <a:r>
              <a:rPr lang="es-MX" dirty="0" err="1" smtClean="0"/>
              <a:t>deutsche</a:t>
            </a:r>
            <a:r>
              <a:rPr lang="es-MX" dirty="0" smtClean="0"/>
              <a:t> “</a:t>
            </a:r>
            <a:r>
              <a:rPr lang="es-MX" dirty="0" err="1" smtClean="0"/>
              <a:t>Hymne</a:t>
            </a:r>
            <a:r>
              <a:rPr lang="es-MX" dirty="0" smtClean="0"/>
              <a:t>” </a:t>
            </a:r>
            <a:r>
              <a:rPr lang="es-MX" dirty="0" err="1" smtClean="0"/>
              <a:t>zur</a:t>
            </a:r>
            <a:r>
              <a:rPr lang="es-MX" dirty="0" smtClean="0"/>
              <a:t> </a:t>
            </a:r>
            <a:r>
              <a:rPr lang="es-MX" dirty="0" err="1" smtClean="0"/>
              <a:t>Fußball</a:t>
            </a:r>
            <a:r>
              <a:rPr lang="es-MX" dirty="0" smtClean="0"/>
              <a:t>-WM 2014 in </a:t>
            </a:r>
            <a:r>
              <a:rPr lang="es-MX" dirty="0" err="1" smtClean="0"/>
              <a:t>Brasilien</a:t>
            </a:r>
            <a:r>
              <a:rPr lang="es-MX" dirty="0" smtClean="0"/>
              <a:t>. </a:t>
            </a:r>
            <a:r>
              <a:rPr lang="es-MX" dirty="0" err="1" smtClean="0"/>
              <a:t>Dort</a:t>
            </a:r>
            <a:r>
              <a:rPr lang="es-MX" dirty="0" smtClean="0"/>
              <a:t> </a:t>
            </a:r>
            <a:r>
              <a:rPr lang="es-MX" dirty="0" err="1" smtClean="0"/>
              <a:t>wurde</a:t>
            </a:r>
            <a:r>
              <a:rPr lang="es-MX" dirty="0" smtClean="0"/>
              <a:t> </a:t>
            </a:r>
            <a:r>
              <a:rPr lang="es-MX" dirty="0" err="1" smtClean="0"/>
              <a:t>Deutschland</a:t>
            </a:r>
            <a:r>
              <a:rPr lang="es-MX" dirty="0" smtClean="0"/>
              <a:t> </a:t>
            </a:r>
            <a:r>
              <a:rPr lang="es-MX" dirty="0" err="1" smtClean="0"/>
              <a:t>Weltmeister</a:t>
            </a:r>
            <a:r>
              <a:rPr lang="es-MX" dirty="0" smtClean="0"/>
              <a:t>. </a:t>
            </a:r>
          </a:p>
          <a:p>
            <a:r>
              <a:rPr lang="es-MX" dirty="0" err="1" smtClean="0"/>
              <a:t>Nur</a:t>
            </a:r>
            <a:r>
              <a:rPr lang="es-MX" dirty="0" smtClean="0"/>
              <a:t> in </a:t>
            </a:r>
            <a:r>
              <a:rPr lang="es-MX" dirty="0" err="1" smtClean="0"/>
              <a:t>meinem</a:t>
            </a:r>
            <a:r>
              <a:rPr lang="es-MX" dirty="0" smtClean="0"/>
              <a:t> </a:t>
            </a:r>
            <a:r>
              <a:rPr lang="es-MX" dirty="0" err="1" smtClean="0"/>
              <a:t>Kopf</a:t>
            </a:r>
            <a:r>
              <a:rPr lang="es-MX" dirty="0" smtClean="0"/>
              <a:t> </a:t>
            </a:r>
            <a:r>
              <a:rPr lang="es-MX" dirty="0">
                <a:hlinkClick r:id="rId2"/>
              </a:rPr>
              <a:t>https://www.youtube.com/watch?v=K2DHiyFdaSk</a:t>
            </a:r>
            <a:endParaRPr lang="es-MX" dirty="0" smtClean="0"/>
          </a:p>
          <a:p>
            <a:r>
              <a:rPr lang="es-MX" dirty="0" err="1" smtClean="0"/>
              <a:t>Auf</a:t>
            </a:r>
            <a:r>
              <a:rPr lang="es-MX" dirty="0" smtClean="0"/>
              <a:t> </a:t>
            </a:r>
            <a:r>
              <a:rPr lang="es-MX" dirty="0" err="1" smtClean="0"/>
              <a:t>uns</a:t>
            </a:r>
            <a:r>
              <a:rPr lang="es-MX" dirty="0" smtClean="0"/>
              <a:t> </a:t>
            </a:r>
            <a:r>
              <a:rPr lang="es-MX" dirty="0">
                <a:hlinkClick r:id="rId3"/>
              </a:rPr>
              <a:t>https://www.youtube.com/watch?v=yeoI2QPBenQ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176" y="4541533"/>
            <a:ext cx="2778776" cy="18496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359321" y="5386057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Goldene</a:t>
            </a:r>
            <a:r>
              <a:rPr lang="es-MX" dirty="0" smtClean="0"/>
              <a:t> </a:t>
            </a:r>
            <a:r>
              <a:rPr lang="es-MX" dirty="0" err="1" smtClean="0"/>
              <a:t>Schallplatten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93" y="5009449"/>
            <a:ext cx="2272430" cy="15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7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 err="1" smtClean="0"/>
              <a:t>Clueso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Clueso</a:t>
            </a:r>
            <a:r>
              <a:rPr lang="es-MX" dirty="0" smtClean="0"/>
              <a:t> </a:t>
            </a:r>
            <a:r>
              <a:rPr lang="es-MX" dirty="0" err="1" smtClean="0"/>
              <a:t>heißt</a:t>
            </a:r>
            <a:r>
              <a:rPr lang="es-MX" dirty="0" smtClean="0"/>
              <a:t> </a:t>
            </a:r>
            <a:r>
              <a:rPr lang="es-MX" dirty="0" err="1" smtClean="0"/>
              <a:t>eigentlich</a:t>
            </a:r>
            <a:r>
              <a:rPr lang="es-MX" dirty="0" smtClean="0"/>
              <a:t> Thomas </a:t>
            </a:r>
            <a:r>
              <a:rPr lang="es-MX" dirty="0" err="1" smtClean="0"/>
              <a:t>Hübner</a:t>
            </a:r>
            <a:r>
              <a:rPr lang="es-MX" dirty="0" smtClean="0"/>
              <a:t> </a:t>
            </a:r>
            <a:r>
              <a:rPr lang="es-MX" dirty="0" err="1" smtClean="0"/>
              <a:t>und</a:t>
            </a:r>
            <a:r>
              <a:rPr lang="es-MX" dirty="0" smtClean="0"/>
              <a:t> </a:t>
            </a:r>
            <a:r>
              <a:rPr lang="es-MX" dirty="0" err="1" smtClean="0"/>
              <a:t>kommt</a:t>
            </a:r>
            <a:r>
              <a:rPr lang="es-MX" dirty="0" smtClean="0"/>
              <a:t> </a:t>
            </a:r>
            <a:r>
              <a:rPr lang="es-MX" dirty="0" err="1" smtClean="0"/>
              <a:t>aus</a:t>
            </a:r>
            <a:r>
              <a:rPr lang="es-MX" dirty="0" smtClean="0"/>
              <a:t> Erfurt (*1980). Er </a:t>
            </a:r>
            <a:r>
              <a:rPr lang="es-MX" dirty="0" err="1" smtClean="0"/>
              <a:t>macht</a:t>
            </a:r>
            <a:r>
              <a:rPr lang="es-MX" dirty="0" smtClean="0"/>
              <a:t> </a:t>
            </a:r>
            <a:r>
              <a:rPr lang="es-MX" dirty="0" err="1" smtClean="0"/>
              <a:t>aktuell</a:t>
            </a:r>
            <a:r>
              <a:rPr lang="es-MX" dirty="0" smtClean="0"/>
              <a:t> Pop </a:t>
            </a:r>
            <a:r>
              <a:rPr lang="es-MX" dirty="0" err="1" smtClean="0"/>
              <a:t>Musik</a:t>
            </a:r>
            <a:r>
              <a:rPr lang="es-MX" dirty="0" smtClean="0"/>
              <a:t> </a:t>
            </a:r>
            <a:r>
              <a:rPr lang="es-MX" dirty="0" err="1" smtClean="0"/>
              <a:t>und</a:t>
            </a:r>
            <a:r>
              <a:rPr lang="es-MX" dirty="0" smtClean="0"/>
              <a:t> </a:t>
            </a:r>
            <a:r>
              <a:rPr lang="es-MX" dirty="0" err="1" smtClean="0"/>
              <a:t>ist</a:t>
            </a:r>
            <a:r>
              <a:rPr lang="es-MX" dirty="0" smtClean="0"/>
              <a:t> </a:t>
            </a:r>
            <a:r>
              <a:rPr lang="es-MX" dirty="0" err="1" smtClean="0"/>
              <a:t>durch</a:t>
            </a:r>
            <a:r>
              <a:rPr lang="es-MX" dirty="0" smtClean="0"/>
              <a:t> das Lied “Cello” </a:t>
            </a:r>
            <a:r>
              <a:rPr lang="es-MX" dirty="0" err="1" smtClean="0"/>
              <a:t>mit</a:t>
            </a:r>
            <a:r>
              <a:rPr lang="es-MX" dirty="0" smtClean="0"/>
              <a:t> </a:t>
            </a:r>
            <a:r>
              <a:rPr lang="es-MX" dirty="0" err="1" smtClean="0"/>
              <a:t>Udo</a:t>
            </a:r>
            <a:r>
              <a:rPr lang="es-MX" dirty="0" smtClean="0"/>
              <a:t> </a:t>
            </a:r>
            <a:r>
              <a:rPr lang="es-MX" dirty="0" err="1" smtClean="0"/>
              <a:t>Lindenberg</a:t>
            </a:r>
            <a:r>
              <a:rPr lang="es-MX" dirty="0" smtClean="0"/>
              <a:t> </a:t>
            </a:r>
            <a:r>
              <a:rPr lang="es-MX" dirty="0" err="1" smtClean="0"/>
              <a:t>bekannt</a:t>
            </a:r>
            <a:r>
              <a:rPr lang="es-MX" dirty="0" smtClean="0"/>
              <a:t>. Er </a:t>
            </a:r>
            <a:r>
              <a:rPr lang="es-MX" dirty="0" err="1" smtClean="0"/>
              <a:t>war</a:t>
            </a:r>
            <a:r>
              <a:rPr lang="es-MX" dirty="0" smtClean="0"/>
              <a:t> </a:t>
            </a:r>
            <a:r>
              <a:rPr lang="es-MX" dirty="0" err="1" smtClean="0"/>
              <a:t>außerdem</a:t>
            </a:r>
            <a:r>
              <a:rPr lang="es-MX" dirty="0" smtClean="0"/>
              <a:t> </a:t>
            </a:r>
            <a:r>
              <a:rPr lang="es-MX" dirty="0" err="1" smtClean="0"/>
              <a:t>für</a:t>
            </a:r>
            <a:r>
              <a:rPr lang="es-MX" dirty="0" smtClean="0"/>
              <a:t> das Goethe-</a:t>
            </a:r>
            <a:r>
              <a:rPr lang="es-MX" dirty="0" err="1" smtClean="0"/>
              <a:t>Institut</a:t>
            </a:r>
            <a:r>
              <a:rPr lang="es-MX" dirty="0" smtClean="0"/>
              <a:t> in </a:t>
            </a:r>
            <a:r>
              <a:rPr lang="es-MX" dirty="0" err="1" smtClean="0"/>
              <a:t>Italien</a:t>
            </a:r>
            <a:r>
              <a:rPr lang="es-MX" dirty="0" smtClean="0"/>
              <a:t>, China,  </a:t>
            </a:r>
            <a:r>
              <a:rPr lang="es-MX" dirty="0" err="1" smtClean="0"/>
              <a:t>Australien</a:t>
            </a:r>
            <a:r>
              <a:rPr lang="es-MX" dirty="0" smtClean="0"/>
              <a:t>, </a:t>
            </a:r>
            <a:r>
              <a:rPr lang="es-MX" dirty="0" err="1" smtClean="0"/>
              <a:t>Neuseeland</a:t>
            </a:r>
            <a:r>
              <a:rPr lang="es-MX" dirty="0" smtClean="0"/>
              <a:t>, </a:t>
            </a:r>
            <a:r>
              <a:rPr lang="es-MX" dirty="0" err="1" smtClean="0"/>
              <a:t>Asien</a:t>
            </a:r>
            <a:r>
              <a:rPr lang="es-MX" dirty="0" smtClean="0"/>
              <a:t> </a:t>
            </a:r>
            <a:r>
              <a:rPr lang="es-MX" dirty="0" err="1" smtClean="0"/>
              <a:t>und</a:t>
            </a:r>
            <a:r>
              <a:rPr lang="es-MX" dirty="0" smtClean="0"/>
              <a:t> </a:t>
            </a:r>
            <a:r>
              <a:rPr lang="es-MX" dirty="0" err="1" smtClean="0"/>
              <a:t>Amerika</a:t>
            </a:r>
            <a:r>
              <a:rPr lang="es-MX" dirty="0" smtClean="0"/>
              <a:t> </a:t>
            </a:r>
            <a:r>
              <a:rPr lang="es-MX" dirty="0" err="1" smtClean="0"/>
              <a:t>und</a:t>
            </a:r>
            <a:r>
              <a:rPr lang="es-MX" dirty="0" smtClean="0"/>
              <a:t> </a:t>
            </a:r>
            <a:r>
              <a:rPr lang="es-MX" dirty="0" err="1" smtClean="0"/>
              <a:t>hat</a:t>
            </a:r>
            <a:r>
              <a:rPr lang="es-MX" dirty="0" smtClean="0"/>
              <a:t> </a:t>
            </a:r>
            <a:r>
              <a:rPr lang="es-MX" dirty="0" err="1" smtClean="0"/>
              <a:t>viele</a:t>
            </a:r>
            <a:r>
              <a:rPr lang="es-MX" dirty="0" smtClean="0"/>
              <a:t> </a:t>
            </a:r>
            <a:r>
              <a:rPr lang="es-MX" dirty="0" err="1" smtClean="0"/>
              <a:t>Konzerte</a:t>
            </a:r>
            <a:r>
              <a:rPr lang="es-MX" dirty="0" smtClean="0"/>
              <a:t> </a:t>
            </a:r>
            <a:r>
              <a:rPr lang="es-MX" dirty="0" err="1" smtClean="0"/>
              <a:t>gespielt</a:t>
            </a:r>
            <a:r>
              <a:rPr lang="es-MX" dirty="0" smtClean="0"/>
              <a:t>. </a:t>
            </a:r>
            <a:r>
              <a:rPr lang="es-MX" dirty="0" err="1" smtClean="0"/>
              <a:t>Sein</a:t>
            </a:r>
            <a:r>
              <a:rPr lang="es-MX" dirty="0" smtClean="0"/>
              <a:t> </a:t>
            </a:r>
            <a:r>
              <a:rPr lang="es-MX" dirty="0" err="1" smtClean="0"/>
              <a:t>aktuelles</a:t>
            </a:r>
            <a:r>
              <a:rPr lang="es-MX" dirty="0" smtClean="0"/>
              <a:t> </a:t>
            </a:r>
            <a:r>
              <a:rPr lang="es-MX" dirty="0" err="1" smtClean="0"/>
              <a:t>Album</a:t>
            </a:r>
            <a:r>
              <a:rPr lang="es-MX" dirty="0" smtClean="0"/>
              <a:t> </a:t>
            </a:r>
            <a:r>
              <a:rPr lang="es-MX" dirty="0" err="1" smtClean="0"/>
              <a:t>heißt</a:t>
            </a:r>
            <a:r>
              <a:rPr lang="es-MX" dirty="0" smtClean="0"/>
              <a:t> “</a:t>
            </a:r>
            <a:r>
              <a:rPr lang="es-MX" dirty="0" err="1" smtClean="0"/>
              <a:t>Handgepäck</a:t>
            </a:r>
            <a:r>
              <a:rPr lang="es-MX" dirty="0" smtClean="0"/>
              <a:t> I”. </a:t>
            </a:r>
          </a:p>
          <a:p>
            <a:r>
              <a:rPr lang="es-MX" dirty="0" smtClean="0"/>
              <a:t>Cello </a:t>
            </a: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www.youtube.com/watch?v=NxquuedkKaM</a:t>
            </a:r>
            <a:endParaRPr lang="es-MX" dirty="0" smtClean="0"/>
          </a:p>
          <a:p>
            <a:r>
              <a:rPr lang="es-MX" dirty="0" err="1" smtClean="0"/>
              <a:t>Wie</a:t>
            </a:r>
            <a:r>
              <a:rPr lang="es-MX" dirty="0" smtClean="0"/>
              <a:t> </a:t>
            </a:r>
            <a:r>
              <a:rPr lang="es-MX" dirty="0" err="1" smtClean="0"/>
              <a:t>versprochen</a:t>
            </a:r>
            <a:r>
              <a:rPr lang="es-MX" dirty="0" smtClean="0"/>
              <a:t> </a:t>
            </a:r>
            <a:r>
              <a:rPr lang="es-MX" dirty="0">
                <a:hlinkClick r:id="rId3"/>
              </a:rPr>
              <a:t>https://www.youtube.com/watch?v=dOZL3HLpIdA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485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 smtClean="0"/>
              <a:t>Mark </a:t>
            </a:r>
            <a:r>
              <a:rPr lang="es-MX" sz="4400" dirty="0" err="1" smtClean="0"/>
              <a:t>forster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Mark </a:t>
            </a:r>
            <a:r>
              <a:rPr lang="es-MX" dirty="0" err="1" smtClean="0"/>
              <a:t>Forster</a:t>
            </a:r>
            <a:r>
              <a:rPr lang="es-MX" dirty="0" smtClean="0"/>
              <a:t> </a:t>
            </a:r>
            <a:r>
              <a:rPr lang="es-MX" dirty="0" err="1" smtClean="0"/>
              <a:t>wurde</a:t>
            </a:r>
            <a:r>
              <a:rPr lang="es-MX" dirty="0" smtClean="0"/>
              <a:t> 1984 in Kaiserslautern </a:t>
            </a:r>
            <a:r>
              <a:rPr lang="es-MX" dirty="0" err="1" smtClean="0"/>
              <a:t>geboren</a:t>
            </a:r>
            <a:r>
              <a:rPr lang="es-MX" dirty="0" smtClean="0"/>
              <a:t>, </a:t>
            </a:r>
            <a:r>
              <a:rPr lang="es-MX" dirty="0" err="1" smtClean="0"/>
              <a:t>seine</a:t>
            </a:r>
            <a:r>
              <a:rPr lang="es-MX" dirty="0" smtClean="0"/>
              <a:t> </a:t>
            </a:r>
            <a:r>
              <a:rPr lang="es-MX" dirty="0" err="1" smtClean="0"/>
              <a:t>Mutter</a:t>
            </a:r>
            <a:r>
              <a:rPr lang="es-MX" dirty="0" smtClean="0"/>
              <a:t> </a:t>
            </a:r>
            <a:r>
              <a:rPr lang="es-MX" dirty="0" err="1" smtClean="0"/>
              <a:t>kommt</a:t>
            </a:r>
            <a:r>
              <a:rPr lang="es-MX" dirty="0" smtClean="0"/>
              <a:t> </a:t>
            </a:r>
            <a:r>
              <a:rPr lang="es-MX" dirty="0" err="1" smtClean="0"/>
              <a:t>aus</a:t>
            </a:r>
            <a:r>
              <a:rPr lang="es-MX" dirty="0" smtClean="0"/>
              <a:t> Polen. Mark </a:t>
            </a:r>
            <a:r>
              <a:rPr lang="es-MX" dirty="0" err="1" smtClean="0"/>
              <a:t>Forster</a:t>
            </a:r>
            <a:r>
              <a:rPr lang="es-MX" dirty="0" smtClean="0"/>
              <a:t> </a:t>
            </a:r>
            <a:r>
              <a:rPr lang="es-MX" dirty="0" err="1" smtClean="0"/>
              <a:t>macht</a:t>
            </a:r>
            <a:r>
              <a:rPr lang="es-MX" dirty="0" smtClean="0"/>
              <a:t> </a:t>
            </a:r>
            <a:r>
              <a:rPr lang="es-MX" dirty="0" err="1" smtClean="0"/>
              <a:t>deutschen</a:t>
            </a:r>
            <a:r>
              <a:rPr lang="es-MX" dirty="0" smtClean="0"/>
              <a:t> Pop </a:t>
            </a:r>
            <a:r>
              <a:rPr lang="es-MX" dirty="0" err="1" smtClean="0"/>
              <a:t>mit</a:t>
            </a:r>
            <a:r>
              <a:rPr lang="es-MX" dirty="0" smtClean="0"/>
              <a:t> </a:t>
            </a:r>
            <a:r>
              <a:rPr lang="es-MX" dirty="0" err="1" smtClean="0"/>
              <a:t>guten</a:t>
            </a:r>
            <a:r>
              <a:rPr lang="es-MX" dirty="0" smtClean="0"/>
              <a:t> </a:t>
            </a:r>
            <a:r>
              <a:rPr lang="es-MX" dirty="0" err="1" smtClean="0"/>
              <a:t>Melodien</a:t>
            </a:r>
            <a:r>
              <a:rPr lang="es-MX" dirty="0" smtClean="0"/>
              <a:t>. </a:t>
            </a:r>
            <a:r>
              <a:rPr lang="es-MX" dirty="0" err="1" smtClean="0"/>
              <a:t>Mit</a:t>
            </a:r>
            <a:r>
              <a:rPr lang="es-MX" dirty="0" smtClean="0"/>
              <a:t> “Au </a:t>
            </a:r>
            <a:r>
              <a:rPr lang="es-MX" dirty="0" err="1" smtClean="0"/>
              <a:t>Revoir</a:t>
            </a:r>
            <a:r>
              <a:rPr lang="es-MX" dirty="0" smtClean="0"/>
              <a:t>” </a:t>
            </a:r>
            <a:r>
              <a:rPr lang="es-MX" dirty="0" err="1" smtClean="0"/>
              <a:t>feat</a:t>
            </a:r>
            <a:r>
              <a:rPr lang="es-MX" dirty="0" smtClean="0"/>
              <a:t>. Sido </a:t>
            </a:r>
            <a:r>
              <a:rPr lang="es-MX" dirty="0" err="1" smtClean="0"/>
              <a:t>hatte</a:t>
            </a:r>
            <a:r>
              <a:rPr lang="es-MX" dirty="0" smtClean="0"/>
              <a:t> Mark </a:t>
            </a:r>
            <a:r>
              <a:rPr lang="es-MX" dirty="0" err="1" smtClean="0"/>
              <a:t>Forster</a:t>
            </a:r>
            <a:r>
              <a:rPr lang="es-MX" dirty="0" smtClean="0"/>
              <a:t> </a:t>
            </a:r>
            <a:r>
              <a:rPr lang="es-MX" dirty="0" err="1" smtClean="0"/>
              <a:t>seinen</a:t>
            </a:r>
            <a:r>
              <a:rPr lang="es-MX" dirty="0" smtClean="0"/>
              <a:t> </a:t>
            </a:r>
            <a:r>
              <a:rPr lang="es-MX" dirty="0" err="1" smtClean="0"/>
              <a:t>ersten</a:t>
            </a:r>
            <a:r>
              <a:rPr lang="es-MX" dirty="0"/>
              <a:t> </a:t>
            </a:r>
            <a:r>
              <a:rPr lang="es-MX" dirty="0" err="1" smtClean="0"/>
              <a:t>großen</a:t>
            </a:r>
            <a:r>
              <a:rPr lang="es-MX" dirty="0" smtClean="0"/>
              <a:t> Hit.  </a:t>
            </a:r>
            <a:r>
              <a:rPr lang="es-MX" dirty="0" err="1" smtClean="0"/>
              <a:t>Auch</a:t>
            </a:r>
            <a:r>
              <a:rPr lang="es-MX" dirty="0" smtClean="0"/>
              <a:t> </a:t>
            </a:r>
            <a:r>
              <a:rPr lang="es-MX" dirty="0" err="1" smtClean="0"/>
              <a:t>seine</a:t>
            </a:r>
            <a:r>
              <a:rPr lang="es-MX" dirty="0" smtClean="0"/>
              <a:t> Lieder “Flash </a:t>
            </a:r>
            <a:r>
              <a:rPr lang="es-MX" dirty="0" err="1" smtClean="0"/>
              <a:t>mich</a:t>
            </a:r>
            <a:r>
              <a:rPr lang="es-MX" dirty="0" smtClean="0"/>
              <a:t>” </a:t>
            </a:r>
            <a:r>
              <a:rPr lang="es-MX" dirty="0" err="1" smtClean="0"/>
              <a:t>und</a:t>
            </a:r>
            <a:r>
              <a:rPr lang="es-MX" dirty="0" smtClean="0"/>
              <a:t> “</a:t>
            </a:r>
            <a:r>
              <a:rPr lang="es-MX" dirty="0" err="1" smtClean="0"/>
              <a:t>Chöre</a:t>
            </a:r>
            <a:r>
              <a:rPr lang="es-MX" dirty="0" smtClean="0"/>
              <a:t>” </a:t>
            </a:r>
            <a:r>
              <a:rPr lang="es-MX" dirty="0" err="1" smtClean="0"/>
              <a:t>sind</a:t>
            </a:r>
            <a:r>
              <a:rPr lang="es-MX" dirty="0" smtClean="0"/>
              <a:t> </a:t>
            </a:r>
            <a:r>
              <a:rPr lang="es-MX" dirty="0" err="1" smtClean="0"/>
              <a:t>sehr</a:t>
            </a:r>
            <a:r>
              <a:rPr lang="es-MX" dirty="0" smtClean="0"/>
              <a:t> </a:t>
            </a:r>
            <a:r>
              <a:rPr lang="es-MX" dirty="0" err="1" smtClean="0"/>
              <a:t>bekannt</a:t>
            </a:r>
            <a:r>
              <a:rPr lang="es-MX" dirty="0" smtClean="0"/>
              <a:t>. Mark </a:t>
            </a:r>
            <a:r>
              <a:rPr lang="es-MX" dirty="0" err="1" smtClean="0"/>
              <a:t>Forster</a:t>
            </a:r>
            <a:r>
              <a:rPr lang="es-MX" dirty="0" smtClean="0"/>
              <a:t> </a:t>
            </a:r>
            <a:r>
              <a:rPr lang="es-MX" dirty="0" err="1" smtClean="0"/>
              <a:t>ist</a:t>
            </a:r>
            <a:r>
              <a:rPr lang="es-MX" dirty="0" smtClean="0"/>
              <a:t> in der </a:t>
            </a:r>
            <a:r>
              <a:rPr lang="es-MX" dirty="0" err="1" smtClean="0"/>
              <a:t>Jury</a:t>
            </a:r>
            <a:r>
              <a:rPr lang="es-MX" dirty="0" smtClean="0"/>
              <a:t> von “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Voice</a:t>
            </a:r>
            <a:r>
              <a:rPr lang="es-MX" dirty="0" smtClean="0"/>
              <a:t> of </a:t>
            </a:r>
            <a:r>
              <a:rPr lang="es-MX" dirty="0" err="1" smtClean="0"/>
              <a:t>Germany</a:t>
            </a:r>
            <a:r>
              <a:rPr lang="es-MX" dirty="0" smtClean="0"/>
              <a:t>”.</a:t>
            </a:r>
          </a:p>
          <a:p>
            <a:r>
              <a:rPr lang="es-MX" dirty="0" smtClean="0"/>
              <a:t>Au </a:t>
            </a:r>
            <a:r>
              <a:rPr lang="es-MX" dirty="0" err="1" smtClean="0"/>
              <a:t>Revoir</a:t>
            </a:r>
            <a:r>
              <a:rPr lang="es-MX" dirty="0" smtClean="0"/>
              <a:t> </a:t>
            </a: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www.youtube.com/watch?v=MtDPKJSsBgc</a:t>
            </a:r>
            <a:endParaRPr lang="es-MX" dirty="0" smtClean="0"/>
          </a:p>
          <a:p>
            <a:r>
              <a:rPr lang="es-MX" dirty="0" smtClean="0"/>
              <a:t>Flash </a:t>
            </a:r>
            <a:r>
              <a:rPr lang="es-MX" dirty="0" err="1" smtClean="0"/>
              <a:t>mich</a:t>
            </a:r>
            <a:r>
              <a:rPr lang="es-MX" dirty="0" smtClean="0"/>
              <a:t> </a:t>
            </a:r>
            <a:r>
              <a:rPr lang="es-MX" dirty="0">
                <a:hlinkClick r:id="rId3"/>
              </a:rPr>
              <a:t>https://</a:t>
            </a:r>
            <a:r>
              <a:rPr lang="es-MX" dirty="0" smtClean="0">
                <a:hlinkClick r:id="rId3"/>
              </a:rPr>
              <a:t>www.youtube.com/watch?v=XNMFTqhcNrE</a:t>
            </a:r>
            <a:endParaRPr lang="es-MX" dirty="0" smtClean="0"/>
          </a:p>
          <a:p>
            <a:r>
              <a:rPr lang="es-MX" dirty="0" err="1" smtClean="0"/>
              <a:t>Chöre</a:t>
            </a:r>
            <a:r>
              <a:rPr lang="es-MX" dirty="0" smtClean="0"/>
              <a:t> </a:t>
            </a:r>
            <a:r>
              <a:rPr lang="es-MX" dirty="0">
                <a:hlinkClick r:id="rId4"/>
              </a:rPr>
              <a:t>https://www.youtube.com/watch?v=1il3RFk5Okw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136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 err="1" smtClean="0"/>
              <a:t>Philipp</a:t>
            </a:r>
            <a:r>
              <a:rPr lang="es-MX" sz="4400" dirty="0" smtClean="0"/>
              <a:t> </a:t>
            </a:r>
            <a:r>
              <a:rPr lang="es-MX" sz="4400" dirty="0" err="1" smtClean="0"/>
              <a:t>Poisel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Philipp</a:t>
            </a:r>
            <a:r>
              <a:rPr lang="es-MX" dirty="0" smtClean="0"/>
              <a:t> </a:t>
            </a:r>
            <a:r>
              <a:rPr lang="es-MX" dirty="0" err="1" smtClean="0"/>
              <a:t>Poisel</a:t>
            </a:r>
            <a:r>
              <a:rPr lang="es-MX" dirty="0" smtClean="0"/>
              <a:t> </a:t>
            </a:r>
            <a:r>
              <a:rPr lang="es-MX" dirty="0" err="1" smtClean="0"/>
              <a:t>kommt</a:t>
            </a:r>
            <a:r>
              <a:rPr lang="es-MX" dirty="0" smtClean="0"/>
              <a:t> </a:t>
            </a:r>
            <a:r>
              <a:rPr lang="es-MX" dirty="0" err="1" smtClean="0"/>
              <a:t>aus</a:t>
            </a:r>
            <a:r>
              <a:rPr lang="es-MX" dirty="0" smtClean="0"/>
              <a:t> </a:t>
            </a:r>
            <a:r>
              <a:rPr lang="es-MX" dirty="0" err="1" smtClean="0"/>
              <a:t>Ludwigslust</a:t>
            </a:r>
            <a:r>
              <a:rPr lang="es-MX" dirty="0" smtClean="0"/>
              <a:t>. </a:t>
            </a:r>
            <a:r>
              <a:rPr lang="es-MX" dirty="0" err="1" smtClean="0"/>
              <a:t>Dort</a:t>
            </a:r>
            <a:r>
              <a:rPr lang="es-MX" dirty="0" smtClean="0"/>
              <a:t> </a:t>
            </a:r>
            <a:r>
              <a:rPr lang="es-MX" dirty="0" err="1" smtClean="0"/>
              <a:t>wurde</a:t>
            </a:r>
            <a:r>
              <a:rPr lang="es-MX" dirty="0" smtClean="0"/>
              <a:t> </a:t>
            </a:r>
            <a:r>
              <a:rPr lang="es-MX" dirty="0" err="1" smtClean="0"/>
              <a:t>er</a:t>
            </a:r>
            <a:r>
              <a:rPr lang="es-MX" dirty="0" smtClean="0"/>
              <a:t> 1983 </a:t>
            </a:r>
            <a:r>
              <a:rPr lang="es-MX" dirty="0" err="1" smtClean="0"/>
              <a:t>geboren</a:t>
            </a:r>
            <a:r>
              <a:rPr lang="es-MX" dirty="0" smtClean="0"/>
              <a:t>. Er </a:t>
            </a:r>
            <a:r>
              <a:rPr lang="es-MX" dirty="0" err="1" smtClean="0"/>
              <a:t>macht</a:t>
            </a:r>
            <a:r>
              <a:rPr lang="es-MX" dirty="0" smtClean="0"/>
              <a:t> </a:t>
            </a:r>
            <a:r>
              <a:rPr lang="es-MX" dirty="0" err="1" smtClean="0"/>
              <a:t>ruhige</a:t>
            </a:r>
            <a:r>
              <a:rPr lang="es-MX" dirty="0" smtClean="0"/>
              <a:t> Pop-</a:t>
            </a:r>
            <a:r>
              <a:rPr lang="es-MX" dirty="0" err="1" smtClean="0"/>
              <a:t>Musik</a:t>
            </a:r>
            <a:r>
              <a:rPr lang="es-MX" dirty="0"/>
              <a:t> </a:t>
            </a:r>
            <a:r>
              <a:rPr lang="es-MX" dirty="0" err="1" smtClean="0"/>
              <a:t>und</a:t>
            </a:r>
            <a:r>
              <a:rPr lang="es-MX" dirty="0" smtClean="0"/>
              <a:t> </a:t>
            </a:r>
            <a:r>
              <a:rPr lang="es-MX" dirty="0" err="1" smtClean="0"/>
              <a:t>hatte</a:t>
            </a:r>
            <a:r>
              <a:rPr lang="es-MX" dirty="0" smtClean="0"/>
              <a:t> </a:t>
            </a:r>
            <a:r>
              <a:rPr lang="es-MX" dirty="0" err="1" smtClean="0"/>
              <a:t>schon</a:t>
            </a:r>
            <a:r>
              <a:rPr lang="es-MX" dirty="0" smtClean="0"/>
              <a:t> </a:t>
            </a:r>
            <a:r>
              <a:rPr lang="es-MX" dirty="0" err="1" smtClean="0"/>
              <a:t>mehrere</a:t>
            </a:r>
            <a:r>
              <a:rPr lang="es-MX" dirty="0" smtClean="0"/>
              <a:t> Hits. </a:t>
            </a:r>
            <a:r>
              <a:rPr lang="es-MX" dirty="0" err="1" smtClean="0"/>
              <a:t>Besonders</a:t>
            </a:r>
            <a:r>
              <a:rPr lang="es-MX" dirty="0" smtClean="0"/>
              <a:t> </a:t>
            </a:r>
            <a:r>
              <a:rPr lang="es-MX" dirty="0" err="1" smtClean="0"/>
              <a:t>populär</a:t>
            </a:r>
            <a:r>
              <a:rPr lang="es-MX" dirty="0" smtClean="0"/>
              <a:t> </a:t>
            </a:r>
            <a:r>
              <a:rPr lang="es-MX" dirty="0" err="1" smtClean="0"/>
              <a:t>sind</a:t>
            </a:r>
            <a:r>
              <a:rPr lang="es-MX" dirty="0" smtClean="0"/>
              <a:t> </a:t>
            </a:r>
            <a:r>
              <a:rPr lang="es-MX" dirty="0" err="1" smtClean="0"/>
              <a:t>seine</a:t>
            </a:r>
            <a:r>
              <a:rPr lang="es-MX" dirty="0" smtClean="0"/>
              <a:t> Lieder “</a:t>
            </a:r>
            <a:r>
              <a:rPr lang="es-MX" dirty="0" err="1" smtClean="0"/>
              <a:t>Wolke</a:t>
            </a:r>
            <a:r>
              <a:rPr lang="es-MX" dirty="0" smtClean="0"/>
              <a:t> 7” </a:t>
            </a:r>
            <a:r>
              <a:rPr lang="es-MX" dirty="0" err="1" smtClean="0"/>
              <a:t>mit</a:t>
            </a:r>
            <a:r>
              <a:rPr lang="es-MX" dirty="0" smtClean="0"/>
              <a:t> Max </a:t>
            </a:r>
            <a:r>
              <a:rPr lang="es-MX" dirty="0" err="1" smtClean="0"/>
              <a:t>Herre</a:t>
            </a:r>
            <a:r>
              <a:rPr lang="es-MX" dirty="0" smtClean="0"/>
              <a:t> </a:t>
            </a:r>
            <a:r>
              <a:rPr lang="es-MX" dirty="0" err="1" smtClean="0"/>
              <a:t>und</a:t>
            </a:r>
            <a:r>
              <a:rPr lang="es-MX" dirty="0" smtClean="0"/>
              <a:t> “</a:t>
            </a:r>
            <a:r>
              <a:rPr lang="es-MX" dirty="0" err="1" smtClean="0"/>
              <a:t>Wie</a:t>
            </a:r>
            <a:r>
              <a:rPr lang="es-MX" dirty="0" smtClean="0"/>
              <a:t> </a:t>
            </a:r>
            <a:r>
              <a:rPr lang="es-MX" dirty="0" err="1" smtClean="0"/>
              <a:t>soll</a:t>
            </a:r>
            <a:r>
              <a:rPr lang="es-MX" dirty="0" smtClean="0"/>
              <a:t> </a:t>
            </a:r>
            <a:r>
              <a:rPr lang="es-MX" dirty="0" err="1" smtClean="0"/>
              <a:t>ein</a:t>
            </a:r>
            <a:r>
              <a:rPr lang="es-MX" dirty="0" smtClean="0"/>
              <a:t> </a:t>
            </a:r>
            <a:r>
              <a:rPr lang="es-MX" dirty="0" err="1" smtClean="0"/>
              <a:t>Mensch</a:t>
            </a:r>
            <a:r>
              <a:rPr lang="es-MX" dirty="0" smtClean="0"/>
              <a:t> das </a:t>
            </a:r>
            <a:r>
              <a:rPr lang="es-MX" dirty="0" err="1" smtClean="0"/>
              <a:t>ertragen</a:t>
            </a:r>
            <a:r>
              <a:rPr lang="es-MX" dirty="0" smtClean="0"/>
              <a:t>?” </a:t>
            </a:r>
            <a:r>
              <a:rPr lang="es-MX" dirty="0" err="1" smtClean="0"/>
              <a:t>Philipp</a:t>
            </a:r>
            <a:r>
              <a:rPr lang="es-MX" dirty="0" smtClean="0"/>
              <a:t> </a:t>
            </a:r>
            <a:r>
              <a:rPr lang="es-MX" dirty="0" err="1" smtClean="0"/>
              <a:t>Poisel</a:t>
            </a:r>
            <a:r>
              <a:rPr lang="es-MX" dirty="0" smtClean="0"/>
              <a:t> </a:t>
            </a:r>
            <a:r>
              <a:rPr lang="es-MX" dirty="0" err="1" smtClean="0"/>
              <a:t>arbeitet</a:t>
            </a:r>
            <a:r>
              <a:rPr lang="es-MX" dirty="0" smtClean="0"/>
              <a:t> </a:t>
            </a:r>
            <a:r>
              <a:rPr lang="es-MX" dirty="0" err="1" smtClean="0"/>
              <a:t>für</a:t>
            </a:r>
            <a:r>
              <a:rPr lang="es-MX" dirty="0" smtClean="0"/>
              <a:t> die </a:t>
            </a:r>
            <a:r>
              <a:rPr lang="es-MX" dirty="0" err="1" smtClean="0"/>
              <a:t>die</a:t>
            </a:r>
            <a:r>
              <a:rPr lang="es-MX" dirty="0" smtClean="0"/>
              <a:t> Firma von Herbert </a:t>
            </a:r>
            <a:r>
              <a:rPr lang="es-MX" dirty="0" err="1" smtClean="0"/>
              <a:t>Grönemeyer</a:t>
            </a:r>
            <a:r>
              <a:rPr lang="es-MX" dirty="0" smtClean="0"/>
              <a:t>. </a:t>
            </a:r>
          </a:p>
          <a:p>
            <a:r>
              <a:rPr lang="es-MX" dirty="0" err="1" smtClean="0"/>
              <a:t>Wolke</a:t>
            </a:r>
            <a:r>
              <a:rPr lang="es-MX" dirty="0" smtClean="0"/>
              <a:t> 7 </a:t>
            </a: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www.youtube.com/watch?v=7VCbxcyKTT0</a:t>
            </a:r>
            <a:endParaRPr lang="es-MX" dirty="0" smtClean="0"/>
          </a:p>
          <a:p>
            <a:r>
              <a:rPr lang="es-MX" dirty="0" err="1" smtClean="0"/>
              <a:t>Wie</a:t>
            </a:r>
            <a:r>
              <a:rPr lang="es-MX" dirty="0" smtClean="0"/>
              <a:t> </a:t>
            </a:r>
            <a:r>
              <a:rPr lang="es-MX" dirty="0" err="1" smtClean="0"/>
              <a:t>soll</a:t>
            </a:r>
            <a:r>
              <a:rPr lang="es-MX" dirty="0" smtClean="0"/>
              <a:t> </a:t>
            </a:r>
            <a:r>
              <a:rPr lang="es-MX" dirty="0" err="1" smtClean="0"/>
              <a:t>ein</a:t>
            </a:r>
            <a:r>
              <a:rPr lang="es-MX" dirty="0" smtClean="0"/>
              <a:t> </a:t>
            </a:r>
            <a:r>
              <a:rPr lang="es-MX" dirty="0" err="1" smtClean="0"/>
              <a:t>Mensch</a:t>
            </a:r>
            <a:r>
              <a:rPr lang="es-MX" dirty="0"/>
              <a:t> </a:t>
            </a:r>
            <a:r>
              <a:rPr lang="es-MX" dirty="0" smtClean="0"/>
              <a:t>das </a:t>
            </a:r>
            <a:r>
              <a:rPr lang="es-MX" dirty="0" err="1" smtClean="0"/>
              <a:t>ertragen</a:t>
            </a:r>
            <a:r>
              <a:rPr lang="es-MX" dirty="0" smtClean="0"/>
              <a:t> </a:t>
            </a:r>
            <a:r>
              <a:rPr lang="es-MX" dirty="0">
                <a:hlinkClick r:id="rId3"/>
              </a:rPr>
              <a:t>https://www.youtube.com/watch?v=MnNZNfixTOw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8300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75E8AEA2-DA82-4256-85C0-31311D0D5300}" vid="{8A48CBB6-5892-44BA-8D61-07132DF7D9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239</TotalTime>
  <Words>836</Words>
  <Application>Microsoft Office PowerPoint</Application>
  <PresentationFormat>Panorámica</PresentationFormat>
  <Paragraphs>51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Tema1</vt:lpstr>
      <vt:lpstr>Deutscher Pop</vt:lpstr>
      <vt:lpstr>Xavier Naidoo</vt:lpstr>
      <vt:lpstr>Tim Bendzko</vt:lpstr>
      <vt:lpstr>Revolverheld</vt:lpstr>
      <vt:lpstr>Lena Meyer-Landrut (Lena)</vt:lpstr>
      <vt:lpstr>Andreas Bourani</vt:lpstr>
      <vt:lpstr>Clueso</vt:lpstr>
      <vt:lpstr>Mark forster</vt:lpstr>
      <vt:lpstr>Philipp Poisel</vt:lpstr>
      <vt:lpstr>Glasperlenspiel</vt:lpstr>
      <vt:lpstr>Silbermond</vt:lpstr>
      <vt:lpstr>SDP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Deutscher Pop</dc:title>
  <dc:creator>Alemán</dc:creator>
  <cp:lastModifiedBy>Alemán</cp:lastModifiedBy>
  <cp:revision>31</cp:revision>
  <dcterms:created xsi:type="dcterms:W3CDTF">2019-05-02T18:47:18Z</dcterms:created>
  <dcterms:modified xsi:type="dcterms:W3CDTF">2019-05-09T17:54:33Z</dcterms:modified>
</cp:coreProperties>
</file>