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UosAGDM8Sg" TargetMode="External"/><Relationship Id="rId2" Type="http://schemas.openxmlformats.org/officeDocument/2006/relationships/hyperlink" Target="https://www.youtube.com/watch?v=H-RrCQQAdK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jjvlT78pU4" TargetMode="External"/><Relationship Id="rId2" Type="http://schemas.openxmlformats.org/officeDocument/2006/relationships/hyperlink" Target="https://www.youtube.com/watch?v=ynXH--AHt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veIJFR7LV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lvStoOyEzE" TargetMode="External"/><Relationship Id="rId2" Type="http://schemas.openxmlformats.org/officeDocument/2006/relationships/hyperlink" Target="https://www.youtube.com/watch?v=Ahwc-ouFeT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tYO0zpvJ0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vZilCnNs_o" TargetMode="External"/><Relationship Id="rId2" Type="http://schemas.openxmlformats.org/officeDocument/2006/relationships/hyperlink" Target="https://www.youtube.com/watch?v=ITdKeH3OU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WQMBv2deYQ" TargetMode="External"/><Relationship Id="rId2" Type="http://schemas.openxmlformats.org/officeDocument/2006/relationships/hyperlink" Target="https://www.youtube.com/watch?v=u2pySXCmwp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VikZ8Oe_XA" TargetMode="External"/><Relationship Id="rId2" Type="http://schemas.openxmlformats.org/officeDocument/2006/relationships/hyperlink" Target="https://www.youtube.com/watch?v=8-bgiiTxhz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qObMM_QzVQ" TargetMode="External"/><Relationship Id="rId2" Type="http://schemas.openxmlformats.org/officeDocument/2006/relationships/hyperlink" Target="https://www.youtube.com/watch?v=xeMLX5gvscg&amp;list=PLGCL3I1KYLhQtu2v_WmoBXy6Nl9f0XfW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BEE1426-F247-43F3-B50B-86A04E96E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err="1" smtClean="0"/>
              <a:t>Deutscher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 </a:t>
            </a:r>
            <a:r>
              <a:rPr lang="es-MX" dirty="0" smtClean="0"/>
              <a:t>Rap</a:t>
            </a:r>
            <a:r>
              <a:rPr lang="es-MX" dirty="0"/>
              <a:t/>
            </a:r>
            <a:br>
              <a:rPr lang="es-MX" dirty="0"/>
            </a:b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4EECB40E-DBDD-433D-A24B-E00D689B2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529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7AE4529-BBB3-4EBE-B8D0-196790EA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       Die </a:t>
            </a:r>
            <a:r>
              <a:rPr lang="es-MX" sz="4400" dirty="0" err="1"/>
              <a:t>Fantastischen</a:t>
            </a:r>
            <a:r>
              <a:rPr lang="es-MX" sz="4400" dirty="0"/>
              <a:t> </a:t>
            </a:r>
            <a:r>
              <a:rPr lang="es-MX" sz="4400" dirty="0" err="1"/>
              <a:t>Vier</a:t>
            </a:r>
            <a:endParaRPr lang="es-ES_tradnl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BD55651-EF49-40E2-9DD1-51E0652D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Die </a:t>
            </a:r>
            <a:r>
              <a:rPr lang="es-MX" dirty="0" err="1"/>
              <a:t>Fantastischen</a:t>
            </a:r>
            <a:r>
              <a:rPr lang="es-MX" dirty="0"/>
              <a:t> </a:t>
            </a:r>
            <a:r>
              <a:rPr lang="es-MX" dirty="0" err="1"/>
              <a:t>Vier</a:t>
            </a:r>
            <a:r>
              <a:rPr lang="es-MX" dirty="0"/>
              <a:t>, </a:t>
            </a:r>
            <a:r>
              <a:rPr lang="es-MX" dirty="0" err="1"/>
              <a:t>auch</a:t>
            </a:r>
            <a:r>
              <a:rPr lang="es-MX" dirty="0"/>
              <a:t> Fanta 4,  </a:t>
            </a:r>
            <a:r>
              <a:rPr lang="es-MX" dirty="0" err="1"/>
              <a:t>wurden</a:t>
            </a:r>
            <a:r>
              <a:rPr lang="es-MX" dirty="0"/>
              <a:t> in den 80er </a:t>
            </a:r>
            <a:r>
              <a:rPr lang="es-MX" dirty="0" err="1"/>
              <a:t>Jahren</a:t>
            </a:r>
            <a:r>
              <a:rPr lang="es-MX" dirty="0"/>
              <a:t> </a:t>
            </a:r>
            <a:r>
              <a:rPr lang="es-MX" dirty="0" err="1"/>
              <a:t>gegründet</a:t>
            </a:r>
            <a:r>
              <a:rPr lang="es-MX" dirty="0"/>
              <a:t>. </a:t>
            </a:r>
            <a:r>
              <a:rPr lang="es-MX" dirty="0" err="1"/>
              <a:t>Sie</a:t>
            </a:r>
            <a:r>
              <a:rPr lang="es-MX" dirty="0"/>
              <a:t> </a:t>
            </a:r>
            <a:r>
              <a:rPr lang="es-MX" dirty="0" err="1"/>
              <a:t>spielen</a:t>
            </a:r>
            <a:r>
              <a:rPr lang="es-MX" dirty="0"/>
              <a:t> Hip Hop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kommen</a:t>
            </a:r>
            <a:r>
              <a:rPr lang="es-MX" dirty="0"/>
              <a:t> </a:t>
            </a:r>
            <a:r>
              <a:rPr lang="es-MX" dirty="0" err="1"/>
              <a:t>aus</a:t>
            </a:r>
            <a:r>
              <a:rPr lang="es-MX" dirty="0"/>
              <a:t> Stuttgart. </a:t>
            </a:r>
            <a:r>
              <a:rPr lang="es-MX" dirty="0" err="1"/>
              <a:t>Einer</a:t>
            </a:r>
            <a:r>
              <a:rPr lang="es-MX" dirty="0"/>
              <a:t> </a:t>
            </a:r>
            <a:r>
              <a:rPr lang="es-MX" dirty="0" err="1"/>
              <a:t>ihrer</a:t>
            </a:r>
            <a:r>
              <a:rPr lang="es-MX" dirty="0"/>
              <a:t> </a:t>
            </a:r>
            <a:r>
              <a:rPr lang="es-MX" dirty="0" err="1"/>
              <a:t>grö</a:t>
            </a:r>
            <a:r>
              <a:rPr lang="el-GR" dirty="0"/>
              <a:t>β</a:t>
            </a:r>
            <a:r>
              <a:rPr lang="es-MX" dirty="0"/>
              <a:t>ten Hits </a:t>
            </a:r>
            <a:r>
              <a:rPr lang="es-MX" dirty="0" err="1"/>
              <a:t>ist</a:t>
            </a:r>
            <a:r>
              <a:rPr lang="es-MX" dirty="0"/>
              <a:t> “Die Da” (1992). </a:t>
            </a:r>
            <a:r>
              <a:rPr lang="es-MX" dirty="0" err="1"/>
              <a:t>Ein</a:t>
            </a:r>
            <a:r>
              <a:rPr lang="es-MX" dirty="0"/>
              <a:t> </a:t>
            </a:r>
            <a:r>
              <a:rPr lang="es-MX" dirty="0" err="1"/>
              <a:t>aktuller</a:t>
            </a:r>
            <a:r>
              <a:rPr lang="es-MX" dirty="0"/>
              <a:t> Hit </a:t>
            </a:r>
            <a:r>
              <a:rPr lang="es-MX" dirty="0" err="1"/>
              <a:t>von</a:t>
            </a:r>
            <a:r>
              <a:rPr lang="es-MX" dirty="0"/>
              <a:t> den </a:t>
            </a:r>
            <a:r>
              <a:rPr lang="es-MX" dirty="0" err="1"/>
              <a:t>Fantastischen</a:t>
            </a:r>
            <a:r>
              <a:rPr lang="es-MX" dirty="0"/>
              <a:t> </a:t>
            </a:r>
            <a:r>
              <a:rPr lang="es-MX" dirty="0" err="1"/>
              <a:t>Vier</a:t>
            </a:r>
            <a:r>
              <a:rPr lang="es-MX" dirty="0"/>
              <a:t> </a:t>
            </a:r>
            <a:r>
              <a:rPr lang="es-MX" dirty="0" err="1"/>
              <a:t>ist</a:t>
            </a:r>
            <a:r>
              <a:rPr lang="es-MX" dirty="0"/>
              <a:t> “</a:t>
            </a:r>
            <a:r>
              <a:rPr lang="es-MX" dirty="0" err="1"/>
              <a:t>Zusammen</a:t>
            </a:r>
            <a:r>
              <a:rPr lang="es-MX" dirty="0"/>
              <a:t>” (2018)</a:t>
            </a:r>
          </a:p>
          <a:p>
            <a:r>
              <a:rPr lang="es-MX" dirty="0" err="1"/>
              <a:t>Zusammen</a:t>
            </a:r>
            <a:r>
              <a:rPr lang="es-MX" dirty="0"/>
              <a:t> </a:t>
            </a:r>
            <a:r>
              <a:rPr lang="es-MX" dirty="0" err="1"/>
              <a:t>feat</a:t>
            </a:r>
            <a:r>
              <a:rPr lang="es-MX" dirty="0"/>
              <a:t>. </a:t>
            </a:r>
            <a:r>
              <a:rPr lang="es-MX" dirty="0" err="1"/>
              <a:t>Clueso</a:t>
            </a:r>
            <a:r>
              <a:rPr lang="es-MX" dirty="0"/>
              <a:t> </a:t>
            </a:r>
            <a:r>
              <a:rPr lang="es-MX" dirty="0">
                <a:hlinkClick r:id="rId2"/>
              </a:rPr>
              <a:t>https://www.youtube.com/watch?v=H-RrCQQAdK4</a:t>
            </a:r>
            <a:endParaRPr lang="es-MX" dirty="0"/>
          </a:p>
          <a:p>
            <a:r>
              <a:rPr lang="es-MX" dirty="0"/>
              <a:t>Die Da </a:t>
            </a:r>
            <a:r>
              <a:rPr lang="es-MX" dirty="0">
                <a:hlinkClick r:id="rId3"/>
              </a:rPr>
              <a:t>https://www.youtube.com/watch?v=VUosAGDM8Sg</a:t>
            </a:r>
            <a:endParaRPr lang="es-MX" dirty="0"/>
          </a:p>
          <a:p>
            <a:endParaRPr lang="es-MX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3250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522E72-4EAE-44CC-937E-229273E7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                          Sido</a:t>
            </a:r>
            <a:endParaRPr lang="es-ES_tradnl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5D85AEB-6C38-4E69-A049-BB7FD66D2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Sido </a:t>
            </a:r>
            <a:r>
              <a:rPr lang="es-MX" dirty="0" err="1"/>
              <a:t>ist</a:t>
            </a:r>
            <a:r>
              <a:rPr lang="es-MX" dirty="0"/>
              <a:t> </a:t>
            </a:r>
            <a:r>
              <a:rPr lang="es-MX" dirty="0" err="1"/>
              <a:t>ein</a:t>
            </a:r>
            <a:r>
              <a:rPr lang="es-MX" dirty="0"/>
              <a:t> </a:t>
            </a:r>
            <a:r>
              <a:rPr lang="es-MX" dirty="0" err="1"/>
              <a:t>bekannter</a:t>
            </a:r>
            <a:r>
              <a:rPr lang="es-MX" dirty="0"/>
              <a:t> </a:t>
            </a:r>
            <a:r>
              <a:rPr lang="es-MX" dirty="0" err="1"/>
              <a:t>deutscher</a:t>
            </a:r>
            <a:r>
              <a:rPr lang="es-MX" dirty="0"/>
              <a:t> </a:t>
            </a:r>
            <a:r>
              <a:rPr lang="es-MX" dirty="0" err="1"/>
              <a:t>Rapper</a:t>
            </a:r>
            <a:r>
              <a:rPr lang="es-MX" dirty="0"/>
              <a:t>.  Er </a:t>
            </a:r>
            <a:r>
              <a:rPr lang="es-MX" dirty="0" err="1"/>
              <a:t>wurde</a:t>
            </a:r>
            <a:r>
              <a:rPr lang="es-MX" dirty="0"/>
              <a:t> 1980 in </a:t>
            </a:r>
            <a:r>
              <a:rPr lang="es-MX" dirty="0" err="1"/>
              <a:t>B</a:t>
            </a:r>
            <a:r>
              <a:rPr lang="es-MX" dirty="0" err="1" smtClean="0"/>
              <a:t>erlin</a:t>
            </a:r>
            <a:r>
              <a:rPr lang="es-MX" dirty="0" smtClean="0"/>
              <a:t> </a:t>
            </a:r>
            <a:r>
              <a:rPr lang="es-MX" dirty="0" err="1"/>
              <a:t>geboren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ist</a:t>
            </a:r>
            <a:r>
              <a:rPr lang="es-MX" dirty="0"/>
              <a:t> </a:t>
            </a:r>
            <a:r>
              <a:rPr lang="es-MX" dirty="0" err="1"/>
              <a:t>seit</a:t>
            </a:r>
            <a:r>
              <a:rPr lang="es-MX" dirty="0"/>
              <a:t> 2004 </a:t>
            </a:r>
            <a:r>
              <a:rPr lang="es-MX" dirty="0" err="1"/>
              <a:t>berühmt</a:t>
            </a:r>
            <a:r>
              <a:rPr lang="es-MX" dirty="0"/>
              <a:t>. </a:t>
            </a:r>
            <a:r>
              <a:rPr lang="es-MX" dirty="0" err="1" smtClean="0"/>
              <a:t>Einige</a:t>
            </a:r>
            <a:r>
              <a:rPr lang="es-MX" dirty="0" smtClean="0"/>
              <a:t> </a:t>
            </a:r>
            <a:r>
              <a:rPr lang="es-MX" dirty="0" err="1"/>
              <a:t>seiner</a:t>
            </a:r>
            <a:r>
              <a:rPr lang="es-MX" dirty="0"/>
              <a:t> Hits </a:t>
            </a:r>
            <a:r>
              <a:rPr lang="es-MX" dirty="0" err="1" smtClean="0"/>
              <a:t>sind</a:t>
            </a:r>
            <a:r>
              <a:rPr lang="es-MX" dirty="0" smtClean="0"/>
              <a:t> </a:t>
            </a:r>
            <a:r>
              <a:rPr lang="es-MX" dirty="0"/>
              <a:t>“</a:t>
            </a:r>
            <a:r>
              <a:rPr lang="es-MX" dirty="0" err="1"/>
              <a:t>Herz</a:t>
            </a:r>
            <a:r>
              <a:rPr lang="es-MX" dirty="0"/>
              <a:t>” (2008), “</a:t>
            </a:r>
            <a:r>
              <a:rPr lang="es-MX" dirty="0" err="1"/>
              <a:t>Schlechtes</a:t>
            </a:r>
            <a:r>
              <a:rPr lang="es-MX" dirty="0"/>
              <a:t> </a:t>
            </a:r>
            <a:r>
              <a:rPr lang="es-MX" dirty="0" err="1"/>
              <a:t>Vorbild</a:t>
            </a:r>
            <a:r>
              <a:rPr lang="es-MX" dirty="0"/>
              <a:t>” (2006) </a:t>
            </a:r>
            <a:r>
              <a:rPr lang="es-MX" dirty="0" err="1"/>
              <a:t>und</a:t>
            </a:r>
            <a:r>
              <a:rPr lang="es-MX" dirty="0"/>
              <a:t> “</a:t>
            </a:r>
            <a:r>
              <a:rPr lang="es-MX" dirty="0" err="1"/>
              <a:t>Bilder</a:t>
            </a:r>
            <a:r>
              <a:rPr lang="es-MX" dirty="0"/>
              <a:t> </a:t>
            </a:r>
            <a:r>
              <a:rPr lang="es-MX" dirty="0" err="1"/>
              <a:t>im</a:t>
            </a:r>
            <a:r>
              <a:rPr lang="es-MX" dirty="0"/>
              <a:t> </a:t>
            </a:r>
            <a:r>
              <a:rPr lang="es-MX" dirty="0" err="1"/>
              <a:t>Kopf</a:t>
            </a:r>
            <a:r>
              <a:rPr lang="es-MX" dirty="0"/>
              <a:t>” (2014).</a:t>
            </a:r>
          </a:p>
          <a:p>
            <a:r>
              <a:rPr lang="es-MX" dirty="0" err="1"/>
              <a:t>Herz</a:t>
            </a:r>
            <a:r>
              <a:rPr lang="es-MX" dirty="0"/>
              <a:t> </a:t>
            </a:r>
            <a:r>
              <a:rPr lang="es-MX" dirty="0">
                <a:hlinkClick r:id="rId2"/>
              </a:rPr>
              <a:t>https://www.youtube.com/watch?v=ynXH--AHtDU</a:t>
            </a:r>
            <a:endParaRPr lang="es-MX" dirty="0"/>
          </a:p>
          <a:p>
            <a:r>
              <a:rPr lang="es-MX" dirty="0" err="1"/>
              <a:t>Schlechtes</a:t>
            </a:r>
            <a:r>
              <a:rPr lang="es-MX" dirty="0"/>
              <a:t> </a:t>
            </a:r>
            <a:r>
              <a:rPr lang="es-MX" dirty="0" err="1"/>
              <a:t>Vorbild</a:t>
            </a:r>
            <a:r>
              <a:rPr lang="es-MX" dirty="0"/>
              <a:t> </a:t>
            </a:r>
            <a:r>
              <a:rPr lang="es-MX" dirty="0">
                <a:hlinkClick r:id="rId3"/>
              </a:rPr>
              <a:t>https://www.youtube.com/watch?v=9jjvlT78pU4</a:t>
            </a:r>
            <a:endParaRPr lang="es-MX" dirty="0"/>
          </a:p>
          <a:p>
            <a:r>
              <a:rPr lang="es-MX" dirty="0" err="1"/>
              <a:t>Bilder</a:t>
            </a:r>
            <a:r>
              <a:rPr lang="es-MX" dirty="0"/>
              <a:t> </a:t>
            </a:r>
            <a:r>
              <a:rPr lang="es-MX" dirty="0" err="1"/>
              <a:t>im</a:t>
            </a:r>
            <a:r>
              <a:rPr lang="es-MX" dirty="0"/>
              <a:t> </a:t>
            </a:r>
            <a:r>
              <a:rPr lang="es-MX" dirty="0" err="1"/>
              <a:t>Kopf</a:t>
            </a:r>
            <a:r>
              <a:rPr lang="es-MX" dirty="0"/>
              <a:t> </a:t>
            </a:r>
            <a:r>
              <a:rPr lang="es-MX" dirty="0">
                <a:hlinkClick r:id="rId4"/>
              </a:rPr>
              <a:t>https://www.youtube.com/watch?v=RveIJFR7LV4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359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E4429E4-51FB-4434-B15C-BB45C993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/>
              <a:t>                  </a:t>
            </a:r>
            <a:r>
              <a:rPr lang="es-MX" sz="4400" dirty="0" err="1"/>
              <a:t>Alligatoah</a:t>
            </a:r>
            <a:r>
              <a:rPr lang="es-MX" dirty="0"/>
              <a:t> 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E239DB6-93E4-44B9-A1B2-976E3F04E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Alligatoah </a:t>
            </a:r>
            <a:r>
              <a:rPr lang="es-MX" dirty="0" err="1"/>
              <a:t>ist</a:t>
            </a:r>
            <a:r>
              <a:rPr lang="es-MX" dirty="0"/>
              <a:t> </a:t>
            </a:r>
            <a:r>
              <a:rPr lang="es-MX" dirty="0" err="1"/>
              <a:t>ein</a:t>
            </a:r>
            <a:r>
              <a:rPr lang="es-MX" dirty="0"/>
              <a:t> </a:t>
            </a:r>
            <a:r>
              <a:rPr lang="es-MX" dirty="0" err="1"/>
              <a:t>deutscher</a:t>
            </a:r>
            <a:r>
              <a:rPr lang="es-MX" dirty="0"/>
              <a:t> </a:t>
            </a:r>
            <a:r>
              <a:rPr lang="es-MX" dirty="0" err="1"/>
              <a:t>Rapper</a:t>
            </a:r>
            <a:r>
              <a:rPr lang="es-MX" dirty="0"/>
              <a:t>, </a:t>
            </a:r>
            <a:r>
              <a:rPr lang="es-MX" dirty="0" err="1"/>
              <a:t>Sänger</a:t>
            </a:r>
            <a:r>
              <a:rPr lang="es-MX" dirty="0"/>
              <a:t>, DJ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Produzent</a:t>
            </a:r>
            <a:r>
              <a:rPr lang="es-MX" dirty="0"/>
              <a:t>. Er </a:t>
            </a:r>
            <a:r>
              <a:rPr lang="es-MX" dirty="0" err="1"/>
              <a:t>wurde</a:t>
            </a:r>
            <a:r>
              <a:rPr lang="es-MX" dirty="0"/>
              <a:t> 1989 in Langen  </a:t>
            </a:r>
            <a:r>
              <a:rPr lang="es-MX" dirty="0" err="1"/>
              <a:t>geboren</a:t>
            </a:r>
            <a:r>
              <a:rPr lang="es-MX" dirty="0"/>
              <a:t>. 2006 </a:t>
            </a:r>
            <a:r>
              <a:rPr lang="es-MX" dirty="0" err="1"/>
              <a:t>erschien</a:t>
            </a:r>
            <a:r>
              <a:rPr lang="es-MX" dirty="0"/>
              <a:t> </a:t>
            </a:r>
            <a:r>
              <a:rPr lang="es-MX" dirty="0" err="1"/>
              <a:t>sein</a:t>
            </a:r>
            <a:r>
              <a:rPr lang="es-MX" dirty="0"/>
              <a:t> </a:t>
            </a:r>
            <a:r>
              <a:rPr lang="es-MX" dirty="0" err="1"/>
              <a:t>erstes</a:t>
            </a:r>
            <a:r>
              <a:rPr lang="es-MX" dirty="0"/>
              <a:t> </a:t>
            </a:r>
            <a:r>
              <a:rPr lang="es-MX" dirty="0" err="1"/>
              <a:t>Album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2013 </a:t>
            </a:r>
            <a:r>
              <a:rPr lang="es-MX" dirty="0" err="1"/>
              <a:t>wurde</a:t>
            </a:r>
            <a:r>
              <a:rPr lang="es-MX" dirty="0"/>
              <a:t> </a:t>
            </a:r>
            <a:r>
              <a:rPr lang="es-MX" dirty="0" err="1"/>
              <a:t>er</a:t>
            </a:r>
            <a:r>
              <a:rPr lang="es-MX" dirty="0"/>
              <a:t> </a:t>
            </a:r>
            <a:r>
              <a:rPr lang="es-MX" dirty="0" err="1"/>
              <a:t>mit</a:t>
            </a:r>
            <a:r>
              <a:rPr lang="es-MX" dirty="0"/>
              <a:t> “</a:t>
            </a:r>
            <a:r>
              <a:rPr lang="es-MX" dirty="0" err="1"/>
              <a:t>Willst</a:t>
            </a:r>
            <a:r>
              <a:rPr lang="es-MX" dirty="0"/>
              <a:t> du” </a:t>
            </a:r>
            <a:r>
              <a:rPr lang="es-MX" dirty="0" err="1"/>
              <a:t>deutschlandweit</a:t>
            </a:r>
            <a:r>
              <a:rPr lang="es-MX" dirty="0"/>
              <a:t> </a:t>
            </a:r>
            <a:r>
              <a:rPr lang="es-MX" dirty="0" err="1"/>
              <a:t>sehr</a:t>
            </a:r>
            <a:r>
              <a:rPr lang="es-MX" dirty="0"/>
              <a:t> </a:t>
            </a:r>
            <a:r>
              <a:rPr lang="es-MX" dirty="0" err="1"/>
              <a:t>erfolgreich</a:t>
            </a:r>
            <a:r>
              <a:rPr lang="es-MX" dirty="0"/>
              <a:t>. </a:t>
            </a:r>
            <a:r>
              <a:rPr lang="es-MX" dirty="0" err="1"/>
              <a:t>Weitere</a:t>
            </a:r>
            <a:r>
              <a:rPr lang="es-MX" dirty="0"/>
              <a:t> gro</a:t>
            </a:r>
            <a:r>
              <a:rPr lang="el-GR" dirty="0"/>
              <a:t>β</a:t>
            </a:r>
            <a:r>
              <a:rPr lang="es-MX" dirty="0"/>
              <a:t>e Hits </a:t>
            </a:r>
            <a:r>
              <a:rPr lang="es-MX" dirty="0" err="1"/>
              <a:t>von</a:t>
            </a:r>
            <a:r>
              <a:rPr lang="es-MX" dirty="0"/>
              <a:t> </a:t>
            </a:r>
            <a:r>
              <a:rPr lang="es-MX" dirty="0" err="1"/>
              <a:t>ihm</a:t>
            </a:r>
            <a:r>
              <a:rPr lang="es-MX" dirty="0"/>
              <a:t> </a:t>
            </a:r>
            <a:r>
              <a:rPr lang="es-MX" dirty="0" err="1"/>
              <a:t>sind</a:t>
            </a:r>
            <a:r>
              <a:rPr lang="es-MX" dirty="0"/>
              <a:t> “Du </a:t>
            </a:r>
            <a:r>
              <a:rPr lang="es-MX" dirty="0" err="1"/>
              <a:t>bist</a:t>
            </a:r>
            <a:r>
              <a:rPr lang="es-MX" dirty="0"/>
              <a:t> </a:t>
            </a:r>
            <a:r>
              <a:rPr lang="es-MX" dirty="0" err="1"/>
              <a:t>schön</a:t>
            </a:r>
            <a:r>
              <a:rPr lang="es-MX" dirty="0"/>
              <a:t>” (2015) </a:t>
            </a:r>
            <a:r>
              <a:rPr lang="es-MX" dirty="0" err="1"/>
              <a:t>und</a:t>
            </a:r>
            <a:r>
              <a:rPr lang="es-MX" dirty="0"/>
              <a:t> “</a:t>
            </a:r>
            <a:r>
              <a:rPr lang="es-MX" dirty="0" err="1"/>
              <a:t>Lass</a:t>
            </a:r>
            <a:r>
              <a:rPr lang="es-MX" dirty="0"/>
              <a:t> </a:t>
            </a:r>
            <a:r>
              <a:rPr lang="es-MX" dirty="0" err="1"/>
              <a:t>liegen</a:t>
            </a:r>
            <a:r>
              <a:rPr lang="es-MX" dirty="0"/>
              <a:t>”(2015).</a:t>
            </a:r>
          </a:p>
          <a:p>
            <a:r>
              <a:rPr lang="es-MX" dirty="0" err="1"/>
              <a:t>Willst</a:t>
            </a:r>
            <a:r>
              <a:rPr lang="es-MX" dirty="0"/>
              <a:t> du </a:t>
            </a:r>
            <a:r>
              <a:rPr lang="es-MX" dirty="0">
                <a:hlinkClick r:id="rId2"/>
              </a:rPr>
              <a:t>https://www.youtube.com/watch?v=Ahwc-ouFeTQ</a:t>
            </a:r>
            <a:endParaRPr lang="es-MX" dirty="0"/>
          </a:p>
          <a:p>
            <a:r>
              <a:rPr lang="es-MX" dirty="0"/>
              <a:t>Du </a:t>
            </a:r>
            <a:r>
              <a:rPr lang="es-MX" dirty="0" err="1"/>
              <a:t>bist</a:t>
            </a:r>
            <a:r>
              <a:rPr lang="es-MX" dirty="0"/>
              <a:t> </a:t>
            </a:r>
            <a:r>
              <a:rPr lang="es-MX" dirty="0" err="1"/>
              <a:t>schön</a:t>
            </a:r>
            <a:r>
              <a:rPr lang="es-MX" dirty="0"/>
              <a:t> </a:t>
            </a:r>
            <a:r>
              <a:rPr lang="es-MX" dirty="0">
                <a:hlinkClick r:id="rId3"/>
              </a:rPr>
              <a:t>https://www.youtube.com/watch?v=dlvStoOyEzE</a:t>
            </a:r>
            <a:endParaRPr lang="es-MX" dirty="0"/>
          </a:p>
          <a:p>
            <a:r>
              <a:rPr lang="es-MX" dirty="0" err="1"/>
              <a:t>Lass</a:t>
            </a:r>
            <a:r>
              <a:rPr lang="es-MX" dirty="0"/>
              <a:t> </a:t>
            </a:r>
            <a:r>
              <a:rPr lang="es-MX" dirty="0" err="1"/>
              <a:t>liegen</a:t>
            </a:r>
            <a:r>
              <a:rPr lang="es-MX" dirty="0"/>
              <a:t> </a:t>
            </a:r>
            <a:r>
              <a:rPr lang="es-MX" dirty="0">
                <a:hlinkClick r:id="rId4"/>
              </a:rPr>
              <a:t>https://www.youtube.com/watch?v=stYO0zpvJ0s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138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 smtClean="0"/>
              <a:t>Max </a:t>
            </a:r>
            <a:r>
              <a:rPr lang="es-MX" sz="4400" dirty="0" err="1" smtClean="0"/>
              <a:t>Herre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Max </a:t>
            </a:r>
            <a:r>
              <a:rPr lang="es-MX" dirty="0" err="1" smtClean="0"/>
              <a:t>Herre</a:t>
            </a:r>
            <a:r>
              <a:rPr lang="es-MX" dirty="0" smtClean="0"/>
              <a:t> </a:t>
            </a:r>
            <a:r>
              <a:rPr lang="es-MX" dirty="0" err="1" smtClean="0"/>
              <a:t>wurde</a:t>
            </a:r>
            <a:r>
              <a:rPr lang="es-MX" dirty="0" smtClean="0"/>
              <a:t> 1973 in Stuttgart </a:t>
            </a:r>
            <a:r>
              <a:rPr lang="es-MX" dirty="0" err="1" smtClean="0"/>
              <a:t>geboren</a:t>
            </a:r>
            <a:r>
              <a:rPr lang="es-MX" dirty="0" smtClean="0"/>
              <a:t>. Er </a:t>
            </a:r>
            <a:r>
              <a:rPr lang="es-MX" dirty="0" err="1" smtClean="0"/>
              <a:t>ist</a:t>
            </a:r>
            <a:r>
              <a:rPr lang="es-MX" dirty="0" smtClean="0"/>
              <a:t> </a:t>
            </a:r>
            <a:r>
              <a:rPr lang="es-MX" dirty="0" err="1" smtClean="0"/>
              <a:t>populär</a:t>
            </a:r>
            <a:r>
              <a:rPr lang="es-MX" dirty="0" smtClean="0"/>
              <a:t> </a:t>
            </a:r>
            <a:r>
              <a:rPr lang="es-MX" dirty="0" err="1" smtClean="0"/>
              <a:t>für</a:t>
            </a:r>
            <a:r>
              <a:rPr lang="es-MX" dirty="0" smtClean="0"/>
              <a:t> </a:t>
            </a:r>
            <a:r>
              <a:rPr lang="es-MX" dirty="0" err="1" smtClean="0"/>
              <a:t>seinen</a:t>
            </a:r>
            <a:r>
              <a:rPr lang="es-MX" dirty="0" smtClean="0"/>
              <a:t> Rap, </a:t>
            </a:r>
            <a:r>
              <a:rPr lang="es-MX" dirty="0" err="1" smtClean="0"/>
              <a:t>macht</a:t>
            </a:r>
            <a:r>
              <a:rPr lang="es-MX" dirty="0" smtClean="0"/>
              <a:t> </a:t>
            </a:r>
            <a:r>
              <a:rPr lang="es-MX" dirty="0" err="1" smtClean="0"/>
              <a:t>aber</a:t>
            </a:r>
            <a:r>
              <a:rPr lang="es-MX" dirty="0" smtClean="0"/>
              <a:t> </a:t>
            </a:r>
            <a:r>
              <a:rPr lang="es-MX" dirty="0" err="1" smtClean="0"/>
              <a:t>auch</a:t>
            </a:r>
            <a:r>
              <a:rPr lang="es-MX" dirty="0" smtClean="0"/>
              <a:t> </a:t>
            </a:r>
            <a:r>
              <a:rPr lang="es-MX" dirty="0" err="1" smtClean="0"/>
              <a:t>Soul</a:t>
            </a:r>
            <a:r>
              <a:rPr lang="es-MX" dirty="0" smtClean="0"/>
              <a:t> </a:t>
            </a:r>
            <a:r>
              <a:rPr lang="es-MX" dirty="0" err="1" smtClean="0"/>
              <a:t>und</a:t>
            </a:r>
            <a:r>
              <a:rPr lang="es-MX" dirty="0" smtClean="0"/>
              <a:t> Reggae </a:t>
            </a:r>
            <a:r>
              <a:rPr lang="es-MX" dirty="0" err="1" smtClean="0"/>
              <a:t>Musik</a:t>
            </a:r>
            <a:r>
              <a:rPr lang="es-MX" dirty="0" smtClean="0"/>
              <a:t>. </a:t>
            </a:r>
            <a:r>
              <a:rPr lang="es-MX" dirty="0" err="1" smtClean="0"/>
              <a:t>Seine</a:t>
            </a:r>
            <a:r>
              <a:rPr lang="es-MX" dirty="0" smtClean="0"/>
              <a:t> </a:t>
            </a:r>
            <a:r>
              <a:rPr lang="es-MX" dirty="0" err="1" smtClean="0"/>
              <a:t>erste</a:t>
            </a:r>
            <a:r>
              <a:rPr lang="es-MX" dirty="0" smtClean="0"/>
              <a:t> Band </a:t>
            </a:r>
            <a:r>
              <a:rPr lang="es-MX" dirty="0" err="1" smtClean="0"/>
              <a:t>hatte</a:t>
            </a:r>
            <a:r>
              <a:rPr lang="es-MX" dirty="0" smtClean="0"/>
              <a:t> Max </a:t>
            </a:r>
            <a:r>
              <a:rPr lang="es-MX" dirty="0" err="1" smtClean="0"/>
              <a:t>Herre</a:t>
            </a:r>
            <a:r>
              <a:rPr lang="es-MX" dirty="0" smtClean="0"/>
              <a:t> </a:t>
            </a:r>
            <a:r>
              <a:rPr lang="es-MX" dirty="0" err="1" smtClean="0"/>
              <a:t>mit</a:t>
            </a:r>
            <a:r>
              <a:rPr lang="es-MX" dirty="0" smtClean="0"/>
              <a:t> 15 </a:t>
            </a:r>
            <a:r>
              <a:rPr lang="es-MX" dirty="0" err="1" smtClean="0"/>
              <a:t>Jahren</a:t>
            </a:r>
            <a:r>
              <a:rPr lang="es-MX" dirty="0" smtClean="0"/>
              <a:t>. </a:t>
            </a:r>
            <a:r>
              <a:rPr lang="es-MX" dirty="0" err="1" smtClean="0"/>
              <a:t>Seine</a:t>
            </a:r>
            <a:r>
              <a:rPr lang="es-MX" dirty="0" smtClean="0"/>
              <a:t> </a:t>
            </a:r>
            <a:r>
              <a:rPr lang="es-MX" dirty="0" err="1" smtClean="0"/>
              <a:t>Frau</a:t>
            </a:r>
            <a:r>
              <a:rPr lang="es-MX" dirty="0" smtClean="0"/>
              <a:t> </a:t>
            </a:r>
            <a:r>
              <a:rPr lang="es-MX" dirty="0" err="1" smtClean="0"/>
              <a:t>Joy</a:t>
            </a:r>
            <a:r>
              <a:rPr lang="es-MX" dirty="0" smtClean="0"/>
              <a:t> </a:t>
            </a:r>
            <a:r>
              <a:rPr lang="es-MX" dirty="0" err="1" smtClean="0"/>
              <a:t>Denalane</a:t>
            </a:r>
            <a:r>
              <a:rPr lang="es-MX" dirty="0" smtClean="0"/>
              <a:t> </a:t>
            </a:r>
            <a:r>
              <a:rPr lang="es-MX" dirty="0" err="1" smtClean="0"/>
              <a:t>ist</a:t>
            </a:r>
            <a:r>
              <a:rPr lang="es-MX" dirty="0" smtClean="0"/>
              <a:t> </a:t>
            </a:r>
            <a:r>
              <a:rPr lang="es-MX" dirty="0" err="1" smtClean="0"/>
              <a:t>auch</a:t>
            </a:r>
            <a:r>
              <a:rPr lang="es-MX" dirty="0" smtClean="0"/>
              <a:t> </a:t>
            </a:r>
            <a:r>
              <a:rPr lang="es-MX" dirty="0" err="1" smtClean="0"/>
              <a:t>Musikerin</a:t>
            </a:r>
            <a:r>
              <a:rPr lang="es-MX" dirty="0" smtClean="0"/>
              <a:t>. </a:t>
            </a:r>
            <a:r>
              <a:rPr lang="es-MX" dirty="0" err="1" smtClean="0"/>
              <a:t>Bekannte</a:t>
            </a:r>
            <a:r>
              <a:rPr lang="es-MX" dirty="0" smtClean="0"/>
              <a:t> Hits von Max </a:t>
            </a:r>
            <a:r>
              <a:rPr lang="es-MX" dirty="0" err="1" smtClean="0"/>
              <a:t>Herre</a:t>
            </a:r>
            <a:r>
              <a:rPr lang="es-MX" dirty="0" smtClean="0"/>
              <a:t> </a:t>
            </a:r>
            <a:r>
              <a:rPr lang="es-MX" dirty="0" err="1" smtClean="0"/>
              <a:t>sind</a:t>
            </a:r>
            <a:r>
              <a:rPr lang="es-MX" dirty="0" smtClean="0"/>
              <a:t>  “A-N-N-A” </a:t>
            </a:r>
            <a:r>
              <a:rPr lang="es-MX" dirty="0" err="1" smtClean="0"/>
              <a:t>und</a:t>
            </a:r>
            <a:r>
              <a:rPr lang="es-MX" dirty="0" smtClean="0"/>
              <a:t> “</a:t>
            </a:r>
            <a:r>
              <a:rPr lang="es-MX" dirty="0" err="1" smtClean="0"/>
              <a:t>Fühlt</a:t>
            </a:r>
            <a:r>
              <a:rPr lang="es-MX" dirty="0" smtClean="0"/>
              <a:t> </a:t>
            </a:r>
            <a:r>
              <a:rPr lang="es-MX" dirty="0" err="1" smtClean="0"/>
              <a:t>sich</a:t>
            </a:r>
            <a:r>
              <a:rPr lang="es-MX" dirty="0" smtClean="0"/>
              <a:t> </a:t>
            </a:r>
            <a:r>
              <a:rPr lang="es-MX" dirty="0" err="1" smtClean="0"/>
              <a:t>wie</a:t>
            </a:r>
            <a:r>
              <a:rPr lang="es-MX" dirty="0" smtClean="0"/>
              <a:t> </a:t>
            </a:r>
            <a:r>
              <a:rPr lang="es-MX" dirty="0" err="1" smtClean="0"/>
              <a:t>fliegen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”.</a:t>
            </a:r>
          </a:p>
          <a:p>
            <a:endParaRPr lang="es-MX" dirty="0"/>
          </a:p>
          <a:p>
            <a:r>
              <a:rPr lang="es-MX" dirty="0" smtClean="0"/>
              <a:t>A-N-N-A </a:t>
            </a:r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www.youtube.com/watch?v=ITdKeH3OUaM</a:t>
            </a:r>
            <a:endParaRPr lang="es-MX" dirty="0" smtClean="0"/>
          </a:p>
          <a:p>
            <a:r>
              <a:rPr lang="es-MX" dirty="0" err="1" smtClean="0"/>
              <a:t>Fühlt</a:t>
            </a:r>
            <a:r>
              <a:rPr lang="es-MX" dirty="0" smtClean="0"/>
              <a:t> </a:t>
            </a:r>
            <a:r>
              <a:rPr lang="es-MX" dirty="0" err="1" smtClean="0"/>
              <a:t>sich</a:t>
            </a:r>
            <a:r>
              <a:rPr lang="es-MX" dirty="0" smtClean="0"/>
              <a:t> </a:t>
            </a:r>
            <a:r>
              <a:rPr lang="es-MX" dirty="0" err="1" smtClean="0"/>
              <a:t>wie</a:t>
            </a:r>
            <a:r>
              <a:rPr lang="es-MX" dirty="0" smtClean="0"/>
              <a:t> </a:t>
            </a:r>
            <a:r>
              <a:rPr lang="es-MX" dirty="0" err="1" smtClean="0"/>
              <a:t>fliegen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>
                <a:hlinkClick r:id="rId3"/>
              </a:rPr>
              <a:t>https://www.youtube.com/watch?v=ZvZilCnNs_o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387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 err="1" smtClean="0"/>
              <a:t>CRo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1579" y="1853754"/>
            <a:ext cx="6464754" cy="4233779"/>
          </a:xfrm>
        </p:spPr>
        <p:txBody>
          <a:bodyPr>
            <a:normAutofit/>
          </a:bodyPr>
          <a:lstStyle/>
          <a:p>
            <a:r>
              <a:rPr lang="es-MX" dirty="0" err="1" smtClean="0"/>
              <a:t>Cro</a:t>
            </a:r>
            <a:r>
              <a:rPr lang="es-MX" dirty="0" smtClean="0"/>
              <a:t> </a:t>
            </a:r>
            <a:r>
              <a:rPr lang="es-MX" dirty="0" err="1" smtClean="0"/>
              <a:t>heißt</a:t>
            </a:r>
            <a:r>
              <a:rPr lang="es-MX" dirty="0" smtClean="0"/>
              <a:t> </a:t>
            </a:r>
            <a:r>
              <a:rPr lang="es-MX" dirty="0" err="1" smtClean="0"/>
              <a:t>eigentlich</a:t>
            </a:r>
            <a:r>
              <a:rPr lang="es-MX" dirty="0" smtClean="0"/>
              <a:t> Carlo </a:t>
            </a:r>
            <a:r>
              <a:rPr lang="es-MX" dirty="0" err="1" smtClean="0"/>
              <a:t>Christoph</a:t>
            </a:r>
            <a:r>
              <a:rPr lang="es-MX" dirty="0" smtClean="0"/>
              <a:t> </a:t>
            </a:r>
            <a:r>
              <a:rPr lang="es-MX" dirty="0" err="1" smtClean="0"/>
              <a:t>Simon</a:t>
            </a:r>
            <a:r>
              <a:rPr lang="es-MX" dirty="0" smtClean="0"/>
              <a:t> </a:t>
            </a:r>
            <a:r>
              <a:rPr lang="es-MX" dirty="0" err="1" smtClean="0"/>
              <a:t>Waibel</a:t>
            </a:r>
            <a:r>
              <a:rPr lang="es-MX" dirty="0" smtClean="0"/>
              <a:t> </a:t>
            </a:r>
            <a:r>
              <a:rPr lang="es-MX" dirty="0" err="1" smtClean="0"/>
              <a:t>und</a:t>
            </a:r>
            <a:r>
              <a:rPr lang="es-MX" dirty="0" smtClean="0"/>
              <a:t> </a:t>
            </a:r>
            <a:r>
              <a:rPr lang="es-MX" dirty="0" err="1" smtClean="0"/>
              <a:t>ist</a:t>
            </a:r>
            <a:r>
              <a:rPr lang="es-MX" dirty="0" smtClean="0"/>
              <a:t> </a:t>
            </a:r>
            <a:r>
              <a:rPr lang="es-MX" dirty="0" err="1" smtClean="0"/>
              <a:t>ein</a:t>
            </a:r>
            <a:r>
              <a:rPr lang="es-MX" dirty="0" smtClean="0"/>
              <a:t> </a:t>
            </a:r>
            <a:r>
              <a:rPr lang="es-MX" dirty="0" err="1" smtClean="0"/>
              <a:t>bekannter</a:t>
            </a:r>
            <a:r>
              <a:rPr lang="es-MX" dirty="0" smtClean="0"/>
              <a:t> </a:t>
            </a:r>
            <a:r>
              <a:rPr lang="es-MX" dirty="0" err="1" smtClean="0"/>
              <a:t>deutscher</a:t>
            </a:r>
            <a:r>
              <a:rPr lang="es-MX" dirty="0" smtClean="0"/>
              <a:t> </a:t>
            </a:r>
            <a:r>
              <a:rPr lang="es-MX" dirty="0" err="1" smtClean="0"/>
              <a:t>Musiker</a:t>
            </a:r>
            <a:r>
              <a:rPr lang="es-MX" dirty="0" smtClean="0"/>
              <a:t>. </a:t>
            </a:r>
            <a:r>
              <a:rPr lang="es-MX" dirty="0" err="1" smtClean="0"/>
              <a:t>Cro</a:t>
            </a:r>
            <a:r>
              <a:rPr lang="es-MX" dirty="0" smtClean="0"/>
              <a:t> </a:t>
            </a:r>
            <a:r>
              <a:rPr lang="es-MX" dirty="0" err="1" smtClean="0"/>
              <a:t>ist</a:t>
            </a:r>
            <a:r>
              <a:rPr lang="es-MX" dirty="0"/>
              <a:t> </a:t>
            </a:r>
            <a:r>
              <a:rPr lang="es-MX" dirty="0" err="1" smtClean="0"/>
              <a:t>aktuell</a:t>
            </a:r>
            <a:r>
              <a:rPr lang="es-MX" dirty="0" smtClean="0"/>
              <a:t> 29 </a:t>
            </a:r>
            <a:r>
              <a:rPr lang="es-MX" dirty="0" err="1" smtClean="0"/>
              <a:t>Jahre</a:t>
            </a:r>
            <a:r>
              <a:rPr lang="es-MX" dirty="0" smtClean="0"/>
              <a:t> </a:t>
            </a:r>
            <a:r>
              <a:rPr lang="es-MX" dirty="0" err="1" smtClean="0"/>
              <a:t>alt</a:t>
            </a:r>
            <a:r>
              <a:rPr lang="es-MX" dirty="0" smtClean="0"/>
              <a:t> (*1990). Er </a:t>
            </a:r>
            <a:r>
              <a:rPr lang="es-MX" dirty="0" err="1" smtClean="0"/>
              <a:t>macht</a:t>
            </a:r>
            <a:r>
              <a:rPr lang="es-MX" dirty="0" smtClean="0"/>
              <a:t> Rap </a:t>
            </a:r>
            <a:r>
              <a:rPr lang="es-MX" dirty="0" err="1" smtClean="0"/>
              <a:t>und</a:t>
            </a:r>
            <a:r>
              <a:rPr lang="es-MX" dirty="0" smtClean="0"/>
              <a:t> </a:t>
            </a:r>
            <a:r>
              <a:rPr lang="es-MX" dirty="0" err="1" smtClean="0"/>
              <a:t>Popmusik</a:t>
            </a:r>
            <a:r>
              <a:rPr lang="es-MX" dirty="0" smtClean="0"/>
              <a:t> </a:t>
            </a:r>
            <a:r>
              <a:rPr lang="es-MX" dirty="0" err="1" smtClean="0"/>
              <a:t>und</a:t>
            </a:r>
            <a:r>
              <a:rPr lang="es-MX" dirty="0" smtClean="0"/>
              <a:t> </a:t>
            </a:r>
            <a:r>
              <a:rPr lang="es-MX" dirty="0" err="1" smtClean="0"/>
              <a:t>ist</a:t>
            </a:r>
            <a:r>
              <a:rPr lang="es-MX" dirty="0" smtClean="0"/>
              <a:t> </a:t>
            </a:r>
            <a:r>
              <a:rPr lang="es-MX" dirty="0" err="1" smtClean="0"/>
              <a:t>besonders</a:t>
            </a:r>
            <a:r>
              <a:rPr lang="es-MX" dirty="0" smtClean="0"/>
              <a:t> </a:t>
            </a:r>
            <a:r>
              <a:rPr lang="es-MX" dirty="0" err="1" smtClean="0"/>
              <a:t>bei</a:t>
            </a:r>
            <a:r>
              <a:rPr lang="es-MX" dirty="0" smtClean="0"/>
              <a:t> den </a:t>
            </a:r>
            <a:r>
              <a:rPr lang="es-MX" dirty="0" err="1" smtClean="0"/>
              <a:t>Jugendlichen</a:t>
            </a:r>
            <a:r>
              <a:rPr lang="es-MX" dirty="0" smtClean="0"/>
              <a:t> </a:t>
            </a:r>
            <a:r>
              <a:rPr lang="es-MX" dirty="0" err="1" smtClean="0"/>
              <a:t>sehr</a:t>
            </a:r>
            <a:r>
              <a:rPr lang="es-MX" dirty="0" smtClean="0"/>
              <a:t> popular. </a:t>
            </a:r>
            <a:r>
              <a:rPr lang="es-MX" dirty="0" err="1" smtClean="0"/>
              <a:t>Seine</a:t>
            </a:r>
            <a:r>
              <a:rPr lang="es-MX" dirty="0" smtClean="0"/>
              <a:t> </a:t>
            </a:r>
            <a:r>
              <a:rPr lang="es-MX" dirty="0" err="1" smtClean="0"/>
              <a:t>größten</a:t>
            </a:r>
            <a:r>
              <a:rPr lang="es-MX" dirty="0" smtClean="0"/>
              <a:t> Hits </a:t>
            </a:r>
            <a:r>
              <a:rPr lang="es-MX" dirty="0" err="1" smtClean="0"/>
              <a:t>sind</a:t>
            </a:r>
            <a:r>
              <a:rPr lang="es-MX" dirty="0" smtClean="0"/>
              <a:t> “</a:t>
            </a:r>
            <a:r>
              <a:rPr lang="es-MX" dirty="0" err="1" smtClean="0"/>
              <a:t>Einmal</a:t>
            </a:r>
            <a:r>
              <a:rPr lang="es-MX" dirty="0" smtClean="0"/>
              <a:t> </a:t>
            </a:r>
            <a:r>
              <a:rPr lang="es-MX" dirty="0" err="1" smtClean="0"/>
              <a:t>um</a:t>
            </a:r>
            <a:r>
              <a:rPr lang="es-MX" dirty="0" smtClean="0"/>
              <a:t> die </a:t>
            </a:r>
            <a:r>
              <a:rPr lang="es-MX" dirty="0" err="1" smtClean="0"/>
              <a:t>Welt</a:t>
            </a:r>
            <a:r>
              <a:rPr lang="es-MX" dirty="0" smtClean="0"/>
              <a:t>” </a:t>
            </a:r>
            <a:r>
              <a:rPr lang="es-MX" dirty="0" err="1" smtClean="0"/>
              <a:t>aus</a:t>
            </a:r>
            <a:r>
              <a:rPr lang="es-MX" dirty="0" smtClean="0"/>
              <a:t> 2012 </a:t>
            </a:r>
            <a:r>
              <a:rPr lang="es-MX" dirty="0" err="1" smtClean="0"/>
              <a:t>und</a:t>
            </a:r>
            <a:r>
              <a:rPr lang="es-MX" dirty="0" smtClean="0"/>
              <a:t>  “</a:t>
            </a:r>
            <a:r>
              <a:rPr lang="es-MX" dirty="0" err="1" smtClean="0"/>
              <a:t>Traum</a:t>
            </a:r>
            <a:r>
              <a:rPr lang="es-MX" dirty="0" smtClean="0"/>
              <a:t>” (2014). </a:t>
            </a:r>
            <a:r>
              <a:rPr lang="es-MX" dirty="0" err="1" smtClean="0"/>
              <a:t>Cro</a:t>
            </a:r>
            <a:r>
              <a:rPr lang="es-MX" dirty="0" smtClean="0"/>
              <a:t> </a:t>
            </a:r>
            <a:r>
              <a:rPr lang="es-MX" dirty="0" err="1" smtClean="0"/>
              <a:t>trägt</a:t>
            </a:r>
            <a:r>
              <a:rPr lang="es-MX" dirty="0" smtClean="0"/>
              <a:t> </a:t>
            </a:r>
            <a:r>
              <a:rPr lang="es-MX" dirty="0" err="1" smtClean="0"/>
              <a:t>immer</a:t>
            </a:r>
            <a:r>
              <a:rPr lang="es-MX" dirty="0" smtClean="0"/>
              <a:t> </a:t>
            </a:r>
            <a:r>
              <a:rPr lang="es-MX" dirty="0" err="1" smtClean="0"/>
              <a:t>eine</a:t>
            </a:r>
            <a:r>
              <a:rPr lang="es-MX" dirty="0" smtClean="0"/>
              <a:t> Panda-</a:t>
            </a:r>
            <a:r>
              <a:rPr lang="es-MX" dirty="0" err="1" smtClean="0"/>
              <a:t>Maske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dirty="0" err="1" smtClean="0"/>
              <a:t>Einmal</a:t>
            </a:r>
            <a:r>
              <a:rPr lang="es-MX" dirty="0" smtClean="0"/>
              <a:t> </a:t>
            </a:r>
            <a:r>
              <a:rPr lang="es-MX" dirty="0" err="1" smtClean="0"/>
              <a:t>um</a:t>
            </a:r>
            <a:r>
              <a:rPr lang="es-MX" dirty="0" smtClean="0"/>
              <a:t> die  </a:t>
            </a:r>
            <a:r>
              <a:rPr lang="es-MX" dirty="0" err="1" smtClean="0"/>
              <a:t>Welt</a:t>
            </a:r>
            <a:r>
              <a:rPr lang="es-MX" dirty="0" smtClean="0"/>
              <a:t> </a:t>
            </a:r>
            <a:r>
              <a:rPr lang="es-MX" dirty="0">
                <a:hlinkClick r:id="rId2"/>
              </a:rPr>
              <a:t>https://www.youtube.com/watch?v=u2pySXCmwpc</a:t>
            </a:r>
            <a:endParaRPr lang="es-MX" dirty="0" smtClean="0"/>
          </a:p>
          <a:p>
            <a:r>
              <a:rPr lang="es-MX" dirty="0" err="1" smtClean="0"/>
              <a:t>Traum</a:t>
            </a:r>
            <a:r>
              <a:rPr lang="es-MX" dirty="0" smtClean="0"/>
              <a:t> </a:t>
            </a:r>
            <a:r>
              <a:rPr lang="es-MX" dirty="0">
                <a:hlinkClick r:id="rId3"/>
              </a:rPr>
              <a:t>https://www.youtube.com/watch?v=8WQMBv2deYQ</a:t>
            </a:r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428" y="2015732"/>
            <a:ext cx="3926604" cy="29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 smtClean="0"/>
              <a:t>falco 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Falco (1957-1998) </a:t>
            </a:r>
            <a:r>
              <a:rPr lang="es-MX" dirty="0" err="1" smtClean="0"/>
              <a:t>war</a:t>
            </a:r>
            <a:r>
              <a:rPr lang="es-MX" dirty="0" smtClean="0"/>
              <a:t> </a:t>
            </a:r>
            <a:r>
              <a:rPr lang="es-MX" dirty="0" err="1" smtClean="0"/>
              <a:t>ein</a:t>
            </a:r>
            <a:r>
              <a:rPr lang="es-MX" dirty="0" smtClean="0"/>
              <a:t> </a:t>
            </a:r>
            <a:r>
              <a:rPr lang="es-MX" dirty="0" err="1" smtClean="0"/>
              <a:t>deutschsprachiger</a:t>
            </a:r>
            <a:r>
              <a:rPr lang="es-MX" dirty="0" smtClean="0"/>
              <a:t> </a:t>
            </a:r>
            <a:r>
              <a:rPr lang="es-MX" dirty="0" err="1" smtClean="0"/>
              <a:t>Musiker</a:t>
            </a:r>
            <a:r>
              <a:rPr lang="es-MX" dirty="0" smtClean="0"/>
              <a:t> </a:t>
            </a:r>
            <a:r>
              <a:rPr lang="es-MX" dirty="0" err="1" smtClean="0"/>
              <a:t>aus</a:t>
            </a:r>
            <a:r>
              <a:rPr lang="es-MX" dirty="0" smtClean="0"/>
              <a:t> </a:t>
            </a:r>
            <a:r>
              <a:rPr lang="es-MX" dirty="0" err="1" smtClean="0"/>
              <a:t>Österreich</a:t>
            </a:r>
            <a:r>
              <a:rPr lang="es-MX" dirty="0" smtClean="0"/>
              <a:t>. Er </a:t>
            </a:r>
            <a:r>
              <a:rPr lang="es-MX" dirty="0" err="1" smtClean="0"/>
              <a:t>ist</a:t>
            </a:r>
            <a:r>
              <a:rPr lang="es-MX" dirty="0" smtClean="0"/>
              <a:t> </a:t>
            </a:r>
            <a:r>
              <a:rPr lang="es-MX" dirty="0" err="1" smtClean="0"/>
              <a:t>interrnational</a:t>
            </a:r>
            <a:r>
              <a:rPr lang="es-MX" dirty="0" smtClean="0"/>
              <a:t> </a:t>
            </a:r>
            <a:r>
              <a:rPr lang="es-MX" dirty="0" err="1" smtClean="0"/>
              <a:t>für</a:t>
            </a:r>
            <a:r>
              <a:rPr lang="es-MX" dirty="0" smtClean="0"/>
              <a:t> </a:t>
            </a:r>
            <a:r>
              <a:rPr lang="es-MX" dirty="0" err="1" smtClean="0"/>
              <a:t>seine</a:t>
            </a:r>
            <a:r>
              <a:rPr lang="es-MX" dirty="0" smtClean="0"/>
              <a:t> Hits “Der </a:t>
            </a:r>
            <a:r>
              <a:rPr lang="es-MX" dirty="0" err="1" smtClean="0"/>
              <a:t>Komissar</a:t>
            </a:r>
            <a:r>
              <a:rPr lang="es-MX" dirty="0" smtClean="0"/>
              <a:t>” </a:t>
            </a:r>
            <a:r>
              <a:rPr lang="es-MX" dirty="0" err="1" smtClean="0"/>
              <a:t>und</a:t>
            </a:r>
            <a:r>
              <a:rPr lang="es-MX" dirty="0" smtClean="0"/>
              <a:t> “Rock me Amadeus” </a:t>
            </a:r>
            <a:r>
              <a:rPr lang="es-MX" dirty="0" err="1" smtClean="0"/>
              <a:t>bekannt</a:t>
            </a:r>
            <a:r>
              <a:rPr lang="es-MX" dirty="0" smtClean="0"/>
              <a:t>. “Rock me Amadeus” </a:t>
            </a:r>
            <a:r>
              <a:rPr lang="es-MX" dirty="0" err="1" smtClean="0"/>
              <a:t>ist</a:t>
            </a:r>
            <a:r>
              <a:rPr lang="es-MX" dirty="0" smtClean="0"/>
              <a:t> bis </a:t>
            </a:r>
            <a:r>
              <a:rPr lang="es-MX" dirty="0" err="1" smtClean="0"/>
              <a:t>heute</a:t>
            </a:r>
            <a:r>
              <a:rPr lang="es-MX" dirty="0" smtClean="0"/>
              <a:t> das </a:t>
            </a:r>
            <a:r>
              <a:rPr lang="es-MX" dirty="0" err="1" smtClean="0"/>
              <a:t>einzige</a:t>
            </a:r>
            <a:r>
              <a:rPr lang="es-MX" dirty="0" smtClean="0"/>
              <a:t> </a:t>
            </a:r>
            <a:r>
              <a:rPr lang="es-MX" dirty="0" err="1" smtClean="0"/>
              <a:t>deutschsprachige</a:t>
            </a:r>
            <a:r>
              <a:rPr lang="es-MX" dirty="0" smtClean="0"/>
              <a:t> Lied, das es </a:t>
            </a:r>
            <a:r>
              <a:rPr lang="es-MX" dirty="0" err="1" smtClean="0"/>
              <a:t>auf</a:t>
            </a:r>
            <a:r>
              <a:rPr lang="es-MX" dirty="0" smtClean="0"/>
              <a:t> </a:t>
            </a:r>
            <a:r>
              <a:rPr lang="es-MX" dirty="0" err="1" smtClean="0"/>
              <a:t>Platz</a:t>
            </a:r>
            <a:r>
              <a:rPr lang="es-MX" dirty="0" smtClean="0"/>
              <a:t> 1 der US-Charts </a:t>
            </a:r>
            <a:r>
              <a:rPr lang="es-MX" dirty="0" err="1" smtClean="0"/>
              <a:t>geschafft</a:t>
            </a:r>
            <a:r>
              <a:rPr lang="es-MX" dirty="0" smtClean="0"/>
              <a:t> </a:t>
            </a:r>
            <a:r>
              <a:rPr lang="es-MX" dirty="0" err="1" smtClean="0"/>
              <a:t>hat</a:t>
            </a:r>
            <a:r>
              <a:rPr lang="es-MX" dirty="0" smtClean="0"/>
              <a:t>. </a:t>
            </a:r>
          </a:p>
          <a:p>
            <a:r>
              <a:rPr lang="es-MX" dirty="0" smtClean="0"/>
              <a:t>Der </a:t>
            </a:r>
            <a:r>
              <a:rPr lang="es-MX" dirty="0" err="1" smtClean="0"/>
              <a:t>Komissar</a:t>
            </a:r>
            <a:r>
              <a:rPr lang="es-MX" dirty="0" smtClean="0"/>
              <a:t> </a:t>
            </a:r>
            <a:r>
              <a:rPr lang="es-MX" dirty="0">
                <a:hlinkClick r:id="rId2"/>
              </a:rPr>
              <a:t>https://www.youtube.com/watch?v=8-bgiiTxhzM</a:t>
            </a:r>
            <a:endParaRPr lang="es-MX" dirty="0" smtClean="0"/>
          </a:p>
          <a:p>
            <a:r>
              <a:rPr lang="es-MX" dirty="0" smtClean="0"/>
              <a:t>Rock me Amadeus </a:t>
            </a:r>
            <a:r>
              <a:rPr lang="es-MX" dirty="0">
                <a:hlinkClick r:id="rId3"/>
              </a:rPr>
              <a:t>https://www.youtube.com/watch?v=cVikZ8Oe_XA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572934"/>
            <a:ext cx="3165034" cy="22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8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 smtClean="0"/>
              <a:t>Casper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Casper </a:t>
            </a:r>
            <a:r>
              <a:rPr lang="es-MX" dirty="0" err="1" smtClean="0"/>
              <a:t>wurde</a:t>
            </a:r>
            <a:r>
              <a:rPr lang="es-MX" dirty="0" smtClean="0"/>
              <a:t> 1982 </a:t>
            </a:r>
            <a:r>
              <a:rPr lang="es-MX" dirty="0" err="1" smtClean="0"/>
              <a:t>geboren</a:t>
            </a:r>
            <a:r>
              <a:rPr lang="es-MX" dirty="0" smtClean="0"/>
              <a:t> </a:t>
            </a:r>
            <a:r>
              <a:rPr lang="es-MX" dirty="0" err="1" smtClean="0"/>
              <a:t>und</a:t>
            </a:r>
            <a:r>
              <a:rPr lang="es-MX" dirty="0" smtClean="0"/>
              <a:t> </a:t>
            </a:r>
            <a:r>
              <a:rPr lang="es-MX" dirty="0" err="1" smtClean="0"/>
              <a:t>heißt</a:t>
            </a:r>
            <a:r>
              <a:rPr lang="es-MX" dirty="0" smtClean="0"/>
              <a:t> </a:t>
            </a:r>
            <a:r>
              <a:rPr lang="es-MX" dirty="0" err="1" smtClean="0"/>
              <a:t>eigentlich</a:t>
            </a:r>
            <a:r>
              <a:rPr lang="es-MX" dirty="0" smtClean="0"/>
              <a:t> </a:t>
            </a:r>
            <a:r>
              <a:rPr lang="es-MX" dirty="0" err="1" smtClean="0"/>
              <a:t>Benjamin</a:t>
            </a:r>
            <a:r>
              <a:rPr lang="es-MX" dirty="0" smtClean="0"/>
              <a:t> Griffey. Er </a:t>
            </a:r>
            <a:r>
              <a:rPr lang="es-MX" dirty="0" err="1" smtClean="0"/>
              <a:t>ist</a:t>
            </a:r>
            <a:r>
              <a:rPr lang="es-MX" dirty="0" smtClean="0"/>
              <a:t> </a:t>
            </a:r>
            <a:r>
              <a:rPr lang="es-MX" dirty="0" err="1" smtClean="0"/>
              <a:t>Deutscher</a:t>
            </a:r>
            <a:r>
              <a:rPr lang="es-MX" dirty="0" smtClean="0"/>
              <a:t> </a:t>
            </a:r>
            <a:r>
              <a:rPr lang="es-MX" dirty="0" err="1" smtClean="0"/>
              <a:t>und</a:t>
            </a:r>
            <a:r>
              <a:rPr lang="es-MX" dirty="0" smtClean="0"/>
              <a:t> </a:t>
            </a:r>
            <a:r>
              <a:rPr lang="es-MX" dirty="0" err="1" smtClean="0"/>
              <a:t>Amerikaner</a:t>
            </a:r>
            <a:r>
              <a:rPr lang="es-MX" dirty="0" smtClean="0"/>
              <a:t>. Casper </a:t>
            </a:r>
            <a:r>
              <a:rPr lang="es-MX" dirty="0" err="1" smtClean="0"/>
              <a:t>spielt</a:t>
            </a:r>
            <a:r>
              <a:rPr lang="es-MX" dirty="0" smtClean="0"/>
              <a:t> Rap </a:t>
            </a:r>
            <a:r>
              <a:rPr lang="es-MX" dirty="0" err="1" smtClean="0"/>
              <a:t>und</a:t>
            </a:r>
            <a:r>
              <a:rPr lang="es-MX" dirty="0" smtClean="0"/>
              <a:t> </a:t>
            </a:r>
            <a:r>
              <a:rPr lang="es-MX" dirty="0" err="1" smtClean="0"/>
              <a:t>ist</a:t>
            </a:r>
            <a:r>
              <a:rPr lang="es-MX" dirty="0" smtClean="0"/>
              <a:t> </a:t>
            </a:r>
            <a:r>
              <a:rPr lang="es-MX" dirty="0" err="1" smtClean="0"/>
              <a:t>aktuell</a:t>
            </a:r>
            <a:r>
              <a:rPr lang="es-MX" dirty="0" smtClean="0"/>
              <a:t> </a:t>
            </a:r>
            <a:r>
              <a:rPr lang="es-MX" dirty="0" err="1" smtClean="0"/>
              <a:t>sehr</a:t>
            </a:r>
            <a:r>
              <a:rPr lang="es-MX" dirty="0" smtClean="0"/>
              <a:t> </a:t>
            </a:r>
            <a:r>
              <a:rPr lang="es-MX" dirty="0" err="1" smtClean="0"/>
              <a:t>bekannt</a:t>
            </a:r>
            <a:r>
              <a:rPr lang="es-MX" dirty="0" smtClean="0"/>
              <a:t> in </a:t>
            </a:r>
            <a:r>
              <a:rPr lang="es-MX" dirty="0" err="1" smtClean="0"/>
              <a:t>Deutschland</a:t>
            </a:r>
            <a:r>
              <a:rPr lang="es-MX" dirty="0" smtClean="0"/>
              <a:t>. </a:t>
            </a:r>
            <a:r>
              <a:rPr lang="es-MX" dirty="0" err="1" smtClean="0"/>
              <a:t>Sein</a:t>
            </a:r>
            <a:r>
              <a:rPr lang="es-MX" dirty="0" smtClean="0"/>
              <a:t> </a:t>
            </a:r>
            <a:r>
              <a:rPr lang="es-MX" dirty="0" err="1" smtClean="0"/>
              <a:t>Erfolg</a:t>
            </a:r>
            <a:r>
              <a:rPr lang="es-MX" dirty="0" smtClean="0"/>
              <a:t> </a:t>
            </a:r>
            <a:r>
              <a:rPr lang="es-MX" dirty="0" err="1" smtClean="0"/>
              <a:t>begann</a:t>
            </a:r>
            <a:r>
              <a:rPr lang="es-MX" dirty="0" smtClean="0"/>
              <a:t> 2006. Hits von Casper </a:t>
            </a:r>
            <a:r>
              <a:rPr lang="es-MX" dirty="0" err="1" smtClean="0"/>
              <a:t>sind</a:t>
            </a:r>
            <a:r>
              <a:rPr lang="es-MX" dirty="0" smtClean="0"/>
              <a:t> “</a:t>
            </a:r>
            <a:r>
              <a:rPr lang="es-MX" dirty="0" err="1" smtClean="0"/>
              <a:t>Im</a:t>
            </a:r>
            <a:r>
              <a:rPr lang="es-MX" dirty="0" smtClean="0"/>
              <a:t> </a:t>
            </a:r>
            <a:r>
              <a:rPr lang="es-MX" dirty="0" err="1" smtClean="0"/>
              <a:t>Ascheregen</a:t>
            </a:r>
            <a:r>
              <a:rPr lang="es-MX" dirty="0" smtClean="0"/>
              <a:t>” </a:t>
            </a:r>
            <a:r>
              <a:rPr lang="es-MX" dirty="0" err="1" smtClean="0"/>
              <a:t>und</a:t>
            </a:r>
            <a:r>
              <a:rPr lang="es-MX" dirty="0" smtClean="0"/>
              <a:t> “So </a:t>
            </a:r>
            <a:r>
              <a:rPr lang="es-MX" dirty="0" err="1" smtClean="0"/>
              <a:t>perfekt</a:t>
            </a:r>
            <a:r>
              <a:rPr lang="es-MX" dirty="0" smtClean="0"/>
              <a:t>”.</a:t>
            </a:r>
          </a:p>
          <a:p>
            <a:r>
              <a:rPr lang="es-MX" dirty="0" smtClean="0"/>
              <a:t>So </a:t>
            </a:r>
            <a:r>
              <a:rPr lang="es-MX" dirty="0" err="1" smtClean="0"/>
              <a:t>perfekt</a:t>
            </a:r>
            <a:r>
              <a:rPr lang="es-MX" dirty="0" smtClean="0"/>
              <a:t> </a:t>
            </a:r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www.youtube.com/watch?v=xeMLX5gvscg&amp;list=PLGCL3I1KYLhQtu2v_WmoBXy6Nl9f0XfWQ</a:t>
            </a:r>
            <a:endParaRPr lang="es-MX" dirty="0"/>
          </a:p>
          <a:p>
            <a:r>
              <a:rPr lang="es-MX" dirty="0" smtClean="0"/>
              <a:t> </a:t>
            </a:r>
            <a:r>
              <a:rPr lang="es-MX" dirty="0" err="1" smtClean="0"/>
              <a:t>Im</a:t>
            </a:r>
            <a:r>
              <a:rPr lang="es-MX" dirty="0" smtClean="0"/>
              <a:t> </a:t>
            </a:r>
            <a:r>
              <a:rPr lang="es-MX" dirty="0" err="1" smtClean="0"/>
              <a:t>Ascheregen</a:t>
            </a:r>
            <a:r>
              <a:rPr lang="es-MX" dirty="0" smtClean="0"/>
              <a:t> </a:t>
            </a:r>
            <a:r>
              <a:rPr lang="es-MX" dirty="0">
                <a:hlinkClick r:id="rId3"/>
              </a:rPr>
              <a:t>https://www.youtube.com/watch?v=yqObMM_QzVQ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1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478</Words>
  <Application>Microsoft Office PowerPoint</Application>
  <PresentationFormat>Panorámica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Galería</vt:lpstr>
      <vt:lpstr>Deutscher  Rap </vt:lpstr>
      <vt:lpstr>       Die Fantastischen Vier</vt:lpstr>
      <vt:lpstr>                          Sido</vt:lpstr>
      <vt:lpstr>                  Alligatoah </vt:lpstr>
      <vt:lpstr>Max Herre</vt:lpstr>
      <vt:lpstr>CRo</vt:lpstr>
      <vt:lpstr>falco </vt:lpstr>
      <vt:lpstr>Casper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  Popmusik</dc:title>
  <dc:creator>Alemán</dc:creator>
  <cp:lastModifiedBy>Alemán</cp:lastModifiedBy>
  <cp:revision>27</cp:revision>
  <dcterms:created xsi:type="dcterms:W3CDTF">2019-02-14T20:46:00Z</dcterms:created>
  <dcterms:modified xsi:type="dcterms:W3CDTF">2019-05-02T18:59:27Z</dcterms:modified>
</cp:coreProperties>
</file>