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3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2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3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38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1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244A-CF10-4BD8-979B-0E5CFFF2914F}" type="datetimeFigureOut">
              <a:rPr lang="es-ES_tradnl" smtClean="0"/>
              <a:t>24/01/2019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94DE17-CFF2-4919-A5DC-FDD1475586E0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7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OYZxcuEO50" TargetMode="External"/><Relationship Id="rId2" Type="http://schemas.openxmlformats.org/officeDocument/2006/relationships/hyperlink" Target="https://www.youtube.com/watch?v=RH-kGHdBx6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yWU0lFghxU" TargetMode="External"/><Relationship Id="rId2" Type="http://schemas.openxmlformats.org/officeDocument/2006/relationships/hyperlink" Target="https://www.youtube.com/watch?v=g6JYzOjgl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0IZsBaToytg" TargetMode="External"/><Relationship Id="rId4" Type="http://schemas.openxmlformats.org/officeDocument/2006/relationships/hyperlink" Target="https://www.youtube.com/watch?v=qttGJ3il62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854D-9FC8-4E05-A27A-D288DF4BF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Deutscher</a:t>
            </a:r>
            <a:r>
              <a:rPr lang="es-MX" dirty="0"/>
              <a:t> </a:t>
            </a:r>
            <a:r>
              <a:rPr lang="es-MX" dirty="0" err="1"/>
              <a:t>Soul</a:t>
            </a:r>
            <a:r>
              <a:rPr lang="es-MX" dirty="0"/>
              <a:t>/Reggae</a:t>
            </a:r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C1B398-E622-4D85-983D-A14F4BC55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30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AFEC-0B5B-4D7C-BECE-3869EA7D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Flo</a:t>
            </a:r>
            <a:r>
              <a:rPr lang="es-MX" dirty="0"/>
              <a:t> Mega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B4D8D-9376-44A0-8D9A-A21D9484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Flo</a:t>
            </a:r>
            <a:r>
              <a:rPr lang="es-MX" dirty="0"/>
              <a:t> Mega </a:t>
            </a:r>
            <a:r>
              <a:rPr lang="es-MX" dirty="0" err="1"/>
              <a:t>heißt</a:t>
            </a:r>
            <a:r>
              <a:rPr lang="ja-JP" altLang="es-ES_tradnl" dirty="0"/>
              <a:t> </a:t>
            </a:r>
            <a:r>
              <a:rPr lang="es-MX" altLang="ja-JP" dirty="0" err="1"/>
              <a:t>eigentlich</a:t>
            </a:r>
            <a:r>
              <a:rPr lang="es-MX" altLang="ja-JP" dirty="0"/>
              <a:t> </a:t>
            </a:r>
            <a:r>
              <a:rPr lang="es-MX" altLang="ja-JP" dirty="0" err="1"/>
              <a:t>Florian</a:t>
            </a:r>
            <a:r>
              <a:rPr lang="es-MX" altLang="ja-JP" dirty="0"/>
              <a:t> </a:t>
            </a:r>
            <a:r>
              <a:rPr lang="es-MX" altLang="ja-JP" dirty="0" err="1"/>
              <a:t>Bosum</a:t>
            </a:r>
            <a:r>
              <a:rPr lang="es-MX" altLang="ja-JP" dirty="0"/>
              <a:t> </a:t>
            </a:r>
            <a:r>
              <a:rPr lang="es-MX" altLang="ja-JP" dirty="0" err="1"/>
              <a:t>und</a:t>
            </a:r>
            <a:r>
              <a:rPr lang="es-MX" altLang="ja-JP" dirty="0"/>
              <a:t> </a:t>
            </a:r>
            <a:r>
              <a:rPr lang="es-MX" altLang="ja-JP" dirty="0" err="1"/>
              <a:t>kommt</a:t>
            </a:r>
            <a:r>
              <a:rPr lang="es-MX" altLang="ja-JP" dirty="0"/>
              <a:t> </a:t>
            </a:r>
            <a:r>
              <a:rPr lang="es-MX" altLang="ja-JP" dirty="0" err="1"/>
              <a:t>aus</a:t>
            </a:r>
            <a:r>
              <a:rPr lang="es-MX" altLang="ja-JP" dirty="0"/>
              <a:t> Bremen. </a:t>
            </a:r>
            <a:r>
              <a:rPr lang="es-MX" altLang="ja-JP" dirty="0" err="1"/>
              <a:t>Dort</a:t>
            </a:r>
            <a:r>
              <a:rPr lang="es-MX" altLang="ja-JP" dirty="0"/>
              <a:t> </a:t>
            </a:r>
            <a:r>
              <a:rPr lang="es-MX" altLang="ja-JP" dirty="0" err="1"/>
              <a:t>wurde</a:t>
            </a:r>
            <a:r>
              <a:rPr lang="es-MX" altLang="ja-JP" dirty="0"/>
              <a:t> </a:t>
            </a:r>
            <a:r>
              <a:rPr lang="es-MX" altLang="ja-JP" dirty="0" err="1"/>
              <a:t>er</a:t>
            </a:r>
            <a:r>
              <a:rPr lang="es-MX" altLang="ja-JP" dirty="0"/>
              <a:t> 1979 </a:t>
            </a:r>
            <a:r>
              <a:rPr lang="es-MX" altLang="ja-JP" dirty="0" err="1"/>
              <a:t>geboren</a:t>
            </a:r>
            <a:r>
              <a:rPr lang="es-MX" altLang="ja-JP" dirty="0"/>
              <a:t>. Er </a:t>
            </a:r>
            <a:r>
              <a:rPr lang="es-MX" altLang="ja-JP" dirty="0" err="1"/>
              <a:t>hat</a:t>
            </a:r>
            <a:r>
              <a:rPr lang="es-MX" altLang="ja-JP" dirty="0"/>
              <a:t> </a:t>
            </a:r>
            <a:r>
              <a:rPr lang="es-MX" altLang="ja-JP" dirty="0" err="1"/>
              <a:t>bislang</a:t>
            </a:r>
            <a:r>
              <a:rPr lang="es-MX" altLang="ja-JP" dirty="0"/>
              <a:t> </a:t>
            </a:r>
            <a:r>
              <a:rPr lang="es-MX" altLang="ja-JP" dirty="0" err="1"/>
              <a:t>erst</a:t>
            </a:r>
            <a:r>
              <a:rPr lang="es-MX" altLang="ja-JP" dirty="0"/>
              <a:t> </a:t>
            </a:r>
            <a:r>
              <a:rPr lang="es-MX" altLang="ja-JP" dirty="0" err="1"/>
              <a:t>zwei</a:t>
            </a:r>
            <a:r>
              <a:rPr lang="es-MX" altLang="ja-JP" dirty="0"/>
              <a:t> </a:t>
            </a:r>
            <a:r>
              <a:rPr lang="es-MX" altLang="ja-JP" dirty="0" err="1"/>
              <a:t>Alben</a:t>
            </a:r>
            <a:r>
              <a:rPr lang="es-MX" altLang="ja-JP" dirty="0"/>
              <a:t> (2011,2014) </a:t>
            </a:r>
            <a:r>
              <a:rPr lang="es-MX" altLang="ja-JP" dirty="0" err="1"/>
              <a:t>aufgenommen</a:t>
            </a:r>
            <a:r>
              <a:rPr lang="es-MX" altLang="ja-JP" dirty="0"/>
              <a:t>. </a:t>
            </a:r>
            <a:r>
              <a:rPr lang="es-MX" altLang="ja-JP" dirty="0" err="1"/>
              <a:t>Flo</a:t>
            </a:r>
            <a:r>
              <a:rPr lang="es-MX" altLang="ja-JP" dirty="0"/>
              <a:t> Megas Hits </a:t>
            </a:r>
            <a:r>
              <a:rPr lang="es-MX" altLang="ja-JP" dirty="0" err="1"/>
              <a:t>sind</a:t>
            </a:r>
            <a:r>
              <a:rPr lang="es-MX" altLang="ja-JP" dirty="0"/>
              <a:t> “DDR” </a:t>
            </a:r>
            <a:r>
              <a:rPr lang="es-MX" altLang="ja-JP" dirty="0" err="1"/>
              <a:t>und</a:t>
            </a:r>
            <a:r>
              <a:rPr lang="es-MX" altLang="ja-JP" dirty="0"/>
              <a:t> “Die </a:t>
            </a:r>
            <a:r>
              <a:rPr lang="es-MX" altLang="ja-JP" dirty="0" err="1"/>
              <a:t>wirklich</a:t>
            </a:r>
            <a:r>
              <a:rPr lang="es-MX" altLang="ja-JP" dirty="0"/>
              <a:t> </a:t>
            </a:r>
            <a:r>
              <a:rPr lang="es-MX" altLang="ja-JP" dirty="0" err="1"/>
              <a:t>wahren</a:t>
            </a:r>
            <a:r>
              <a:rPr lang="es-MX" altLang="ja-JP" dirty="0"/>
              <a:t> </a:t>
            </a:r>
            <a:r>
              <a:rPr lang="es-MX" altLang="ja-JP" dirty="0" err="1"/>
              <a:t>Dinge</a:t>
            </a:r>
            <a:r>
              <a:rPr lang="es-MX" altLang="ja-JP" dirty="0"/>
              <a:t> </a:t>
            </a:r>
            <a:r>
              <a:rPr lang="es-MX" altLang="ja-JP" dirty="0" err="1"/>
              <a:t>im</a:t>
            </a:r>
            <a:r>
              <a:rPr lang="es-MX" altLang="ja-JP" dirty="0"/>
              <a:t> </a:t>
            </a:r>
            <a:r>
              <a:rPr lang="es-MX" altLang="ja-JP" dirty="0" err="1"/>
              <a:t>Leben</a:t>
            </a:r>
            <a:r>
              <a:rPr lang="es-MX" altLang="ja-JP" dirty="0"/>
              <a:t>”.</a:t>
            </a:r>
          </a:p>
          <a:p>
            <a:r>
              <a:rPr lang="es-MX" dirty="0"/>
              <a:t>DDR: </a:t>
            </a:r>
            <a:r>
              <a:rPr lang="es-MX" dirty="0">
                <a:hlinkClick r:id="rId2"/>
              </a:rPr>
              <a:t>https://www.youtube.com/watch?v=RH-kGHdBx64</a:t>
            </a:r>
            <a:endParaRPr lang="es-MX" dirty="0"/>
          </a:p>
          <a:p>
            <a:r>
              <a:rPr lang="es-MX" dirty="0"/>
              <a:t>Die </a:t>
            </a:r>
            <a:r>
              <a:rPr lang="es-MX" dirty="0" err="1"/>
              <a:t>wirklich</a:t>
            </a:r>
            <a:r>
              <a:rPr lang="es-MX" dirty="0"/>
              <a:t> </a:t>
            </a:r>
            <a:r>
              <a:rPr lang="es-MX" dirty="0" err="1"/>
              <a:t>wahren</a:t>
            </a:r>
            <a:r>
              <a:rPr lang="es-MX" dirty="0"/>
              <a:t> </a:t>
            </a:r>
            <a:r>
              <a:rPr lang="es-MX" dirty="0" err="1"/>
              <a:t>Dinge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 </a:t>
            </a:r>
            <a:r>
              <a:rPr lang="es-MX" dirty="0" err="1"/>
              <a:t>Leben</a:t>
            </a:r>
            <a:r>
              <a:rPr lang="es-MX" dirty="0"/>
              <a:t>: </a:t>
            </a:r>
          </a:p>
          <a:p>
            <a:r>
              <a:rPr lang="es-MX" dirty="0">
                <a:hlinkClick r:id="rId3"/>
              </a:rPr>
              <a:t>https://www.youtube.com/watch?v=VOYZxcuEO50</a:t>
            </a:r>
            <a:endParaRPr lang="es-MX" dirty="0"/>
          </a:p>
          <a:p>
            <a:endParaRPr lang="es-ES_tradnl" dirty="0"/>
          </a:p>
        </p:txBody>
      </p:sp>
      <p:pic>
        <p:nvPicPr>
          <p:cNvPr id="5" name="Imagen 4" descr="Imagen que contiene mesa&#10;&#10;Descripción generada automáticamente">
            <a:extLst>
              <a:ext uri="{FF2B5EF4-FFF2-40B4-BE49-F238E27FC236}">
                <a16:creationId xmlns:a16="http://schemas.microsoft.com/office/drawing/2014/main" id="{EE569D2C-B5B7-418A-9171-029DEE383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97" y="3035345"/>
            <a:ext cx="3457304" cy="25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21612-2088-4CAF-B1A1-DD789183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dirty="0" err="1"/>
              <a:t>Seed</a:t>
            </a:r>
            <a:endParaRPr lang="es-ES_tradnl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83CA54-AEDD-45A9-95B3-AB7F8041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Seed</a:t>
            </a:r>
            <a:r>
              <a:rPr lang="es-MX" dirty="0"/>
              <a:t> </a:t>
            </a:r>
            <a:r>
              <a:rPr lang="es-MX" dirty="0" err="1"/>
              <a:t>ist</a:t>
            </a:r>
            <a:r>
              <a:rPr lang="es-MX" dirty="0"/>
              <a:t> </a:t>
            </a:r>
            <a:r>
              <a:rPr lang="es-MX" dirty="0" err="1"/>
              <a:t>eine</a:t>
            </a:r>
            <a:r>
              <a:rPr lang="es-MX" dirty="0"/>
              <a:t> </a:t>
            </a:r>
            <a:r>
              <a:rPr lang="es-MX" dirty="0" err="1"/>
              <a:t>deutsche</a:t>
            </a:r>
            <a:r>
              <a:rPr lang="es-MX" dirty="0"/>
              <a:t> Band, die 1998 </a:t>
            </a:r>
            <a:r>
              <a:rPr lang="es-MX" dirty="0" err="1"/>
              <a:t>gegründet</a:t>
            </a:r>
            <a:r>
              <a:rPr lang="es-MX" dirty="0"/>
              <a:t> </a:t>
            </a:r>
            <a:r>
              <a:rPr lang="es-MX" dirty="0" err="1"/>
              <a:t>wurde</a:t>
            </a:r>
            <a:r>
              <a:rPr lang="es-MX" dirty="0"/>
              <a:t>. </a:t>
            </a:r>
            <a:r>
              <a:rPr lang="es-MX" dirty="0" err="1"/>
              <a:t>Sie</a:t>
            </a:r>
            <a:r>
              <a:rPr lang="es-MX" dirty="0"/>
              <a:t> </a:t>
            </a:r>
            <a:r>
              <a:rPr lang="es-MX" dirty="0" err="1"/>
              <a:t>besteht</a:t>
            </a:r>
            <a:r>
              <a:rPr lang="es-MX" dirty="0"/>
              <a:t> </a:t>
            </a:r>
            <a:r>
              <a:rPr lang="es-MX" dirty="0" err="1"/>
              <a:t>aus</a:t>
            </a:r>
            <a:r>
              <a:rPr lang="es-MX" dirty="0"/>
              <a:t> 11 </a:t>
            </a:r>
            <a:r>
              <a:rPr lang="es-MX" dirty="0" err="1"/>
              <a:t>Musikern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</a:t>
            </a:r>
            <a:r>
              <a:rPr lang="es-MX" dirty="0" err="1"/>
              <a:t>macht</a:t>
            </a:r>
            <a:r>
              <a:rPr lang="es-MX" dirty="0"/>
              <a:t> Reggae, </a:t>
            </a:r>
            <a:r>
              <a:rPr lang="es-MX" dirty="0" err="1"/>
              <a:t>Ska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Hip-Hop </a:t>
            </a:r>
            <a:r>
              <a:rPr lang="es-MX" dirty="0" err="1"/>
              <a:t>Musik</a:t>
            </a:r>
            <a:r>
              <a:rPr lang="es-MX" dirty="0"/>
              <a:t>. </a:t>
            </a:r>
            <a:r>
              <a:rPr lang="es-MX" dirty="0" err="1"/>
              <a:t>Ihre</a:t>
            </a:r>
            <a:r>
              <a:rPr lang="es-MX" dirty="0"/>
              <a:t> 3 </a:t>
            </a:r>
            <a:r>
              <a:rPr lang="es-MX" dirty="0" err="1"/>
              <a:t>Sänger</a:t>
            </a:r>
            <a:r>
              <a:rPr lang="es-MX" dirty="0"/>
              <a:t> </a:t>
            </a:r>
            <a:r>
              <a:rPr lang="es-MX" dirty="0" err="1"/>
              <a:t>heißen</a:t>
            </a:r>
            <a:r>
              <a:rPr lang="es-MX" dirty="0"/>
              <a:t> Pierre </a:t>
            </a:r>
            <a:r>
              <a:rPr lang="es-MX" dirty="0" err="1"/>
              <a:t>Baigorry</a:t>
            </a:r>
            <a:r>
              <a:rPr lang="es-MX" dirty="0"/>
              <a:t>, </a:t>
            </a:r>
            <a:r>
              <a:rPr lang="es-MX" dirty="0" err="1"/>
              <a:t>Demba</a:t>
            </a:r>
            <a:r>
              <a:rPr lang="es-MX" dirty="0"/>
              <a:t> </a:t>
            </a:r>
            <a:r>
              <a:rPr lang="es-MX" dirty="0" err="1"/>
              <a:t>Nabé</a:t>
            </a:r>
            <a:r>
              <a:rPr lang="es-MX" dirty="0"/>
              <a:t> </a:t>
            </a:r>
            <a:r>
              <a:rPr lang="es-MX" dirty="0" err="1"/>
              <a:t>und</a:t>
            </a:r>
            <a:r>
              <a:rPr lang="es-MX" dirty="0"/>
              <a:t> Frank A. </a:t>
            </a:r>
            <a:r>
              <a:rPr lang="es-MX" dirty="0" err="1"/>
              <a:t>Dellé</a:t>
            </a:r>
            <a:r>
              <a:rPr lang="es-MX" dirty="0"/>
              <a:t>. </a:t>
            </a:r>
            <a:r>
              <a:rPr lang="es-MX" dirty="0" err="1"/>
              <a:t>Seed</a:t>
            </a:r>
            <a:r>
              <a:rPr lang="es-MX" dirty="0"/>
              <a:t> </a:t>
            </a:r>
            <a:r>
              <a:rPr lang="es-MX" dirty="0" err="1"/>
              <a:t>hat</a:t>
            </a:r>
            <a:r>
              <a:rPr lang="es-MX" dirty="0"/>
              <a:t> </a:t>
            </a:r>
            <a:r>
              <a:rPr lang="es-MX" dirty="0" err="1"/>
              <a:t>häufig</a:t>
            </a:r>
            <a:r>
              <a:rPr lang="es-MX" dirty="0"/>
              <a:t> den </a:t>
            </a:r>
            <a:r>
              <a:rPr lang="es-MX" dirty="0" err="1"/>
              <a:t>deutschen</a:t>
            </a:r>
            <a:r>
              <a:rPr lang="es-MX" dirty="0"/>
              <a:t> </a:t>
            </a:r>
            <a:r>
              <a:rPr lang="es-MX" dirty="0" err="1"/>
              <a:t>Musikpreis</a:t>
            </a:r>
            <a:r>
              <a:rPr lang="es-MX" dirty="0"/>
              <a:t> Echo </a:t>
            </a:r>
            <a:r>
              <a:rPr lang="es-MX" dirty="0" err="1"/>
              <a:t>gewonnen</a:t>
            </a:r>
            <a:r>
              <a:rPr lang="es-MX" dirty="0"/>
              <a:t>.  </a:t>
            </a:r>
            <a:r>
              <a:rPr lang="es-MX" dirty="0" err="1"/>
              <a:t>Populäre</a:t>
            </a:r>
            <a:r>
              <a:rPr lang="es-MX" dirty="0"/>
              <a:t> Lieder </a:t>
            </a:r>
            <a:r>
              <a:rPr lang="es-MX" dirty="0" err="1"/>
              <a:t>von</a:t>
            </a:r>
            <a:r>
              <a:rPr lang="es-MX" dirty="0"/>
              <a:t> </a:t>
            </a:r>
            <a:r>
              <a:rPr lang="es-MX" dirty="0" err="1"/>
              <a:t>Seed</a:t>
            </a:r>
            <a:r>
              <a:rPr lang="es-MX" dirty="0"/>
              <a:t> </a:t>
            </a:r>
            <a:r>
              <a:rPr lang="es-MX" dirty="0" err="1"/>
              <a:t>sind</a:t>
            </a:r>
            <a:r>
              <a:rPr lang="es-MX" dirty="0"/>
              <a:t>  “Molotov”, “</a:t>
            </a:r>
            <a:r>
              <a:rPr lang="es-MX" dirty="0" err="1"/>
              <a:t>Aufstehn</a:t>
            </a:r>
            <a:r>
              <a:rPr lang="es-MX" dirty="0"/>
              <a:t>”, “</a:t>
            </a:r>
            <a:r>
              <a:rPr lang="es-MX" dirty="0" err="1"/>
              <a:t>Ding</a:t>
            </a:r>
            <a:r>
              <a:rPr lang="es-MX" dirty="0"/>
              <a:t> “ </a:t>
            </a:r>
            <a:r>
              <a:rPr lang="es-MX" dirty="0" err="1"/>
              <a:t>oder</a:t>
            </a:r>
            <a:r>
              <a:rPr lang="es-MX" dirty="0"/>
              <a:t> “</a:t>
            </a:r>
            <a:r>
              <a:rPr lang="es-MX" dirty="0" err="1"/>
              <a:t>Augenbling</a:t>
            </a:r>
            <a:r>
              <a:rPr lang="es-MX" dirty="0"/>
              <a:t>”.</a:t>
            </a:r>
          </a:p>
          <a:p>
            <a:r>
              <a:rPr lang="es-MX" dirty="0" err="1"/>
              <a:t>Aufstehn</a:t>
            </a:r>
            <a:r>
              <a:rPr lang="es-MX" dirty="0"/>
              <a:t> </a:t>
            </a:r>
            <a:r>
              <a:rPr lang="es-MX" dirty="0">
                <a:hlinkClick r:id="rId2"/>
              </a:rPr>
              <a:t>https://www.youtube.com/watch?v=g6JYzOjglBs</a:t>
            </a:r>
            <a:endParaRPr lang="es-MX" dirty="0"/>
          </a:p>
          <a:p>
            <a:r>
              <a:rPr lang="es-MX" dirty="0" err="1"/>
              <a:t>Ding</a:t>
            </a:r>
            <a:r>
              <a:rPr lang="es-MX" dirty="0"/>
              <a:t> </a:t>
            </a:r>
            <a:r>
              <a:rPr lang="es-MX" dirty="0">
                <a:hlinkClick r:id="rId3"/>
              </a:rPr>
              <a:t>https://www.youtube.com/watch?v=_yWU0lFghxU</a:t>
            </a:r>
            <a:endParaRPr lang="es-MX" dirty="0"/>
          </a:p>
          <a:p>
            <a:r>
              <a:rPr lang="es-MX" dirty="0" err="1"/>
              <a:t>Augenbling</a:t>
            </a:r>
            <a:r>
              <a:rPr lang="es-MX" dirty="0"/>
              <a:t> </a:t>
            </a:r>
            <a:r>
              <a:rPr lang="es-MX" dirty="0">
                <a:hlinkClick r:id="rId4"/>
              </a:rPr>
              <a:t>https://www.youtube.com/watch?v=qttGJ3il62Y</a:t>
            </a:r>
            <a:endParaRPr lang="es-MX" dirty="0"/>
          </a:p>
          <a:p>
            <a:r>
              <a:rPr lang="es-MX"/>
              <a:t>Molotov </a:t>
            </a:r>
            <a:r>
              <a:rPr lang="es-MX">
                <a:hlinkClick r:id="rId5"/>
              </a:rPr>
              <a:t>https://www.youtube.com/watch?v=0IZsBaToytg</a:t>
            </a:r>
            <a:endParaRPr lang="es-MX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3473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209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Deutscher Soul/Reggae</vt:lpstr>
      <vt:lpstr>Flo Mega</vt:lpstr>
      <vt:lpstr>Seed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Alemán</dc:creator>
  <cp:lastModifiedBy>Alemán</cp:lastModifiedBy>
  <cp:revision>6</cp:revision>
  <dcterms:created xsi:type="dcterms:W3CDTF">2019-01-23T20:25:29Z</dcterms:created>
  <dcterms:modified xsi:type="dcterms:W3CDTF">2019-01-24T22:16:33Z</dcterms:modified>
</cp:coreProperties>
</file>