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M7hkNsiuQY" TargetMode="External"/><Relationship Id="rId2" Type="http://schemas.openxmlformats.org/officeDocument/2006/relationships/hyperlink" Target="https://www.youtube.com/watch?v=hcpM0yN7p0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C_wGFGYk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johann-sebastian-bach-fuer-kinder.de/333-sekunden-bach-musi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sfiAsWR4q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watch?v=Z5jJCM9Hu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VewzMm1u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24736-B2F0-4501-8B63-B285014E4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 </a:t>
            </a:r>
            <a:r>
              <a:rPr lang="es-MX" dirty="0" err="1"/>
              <a:t>Klassische</a:t>
            </a:r>
            <a:r>
              <a:rPr lang="es-MX" dirty="0"/>
              <a:t> </a:t>
            </a:r>
            <a:r>
              <a:rPr lang="es-MX" dirty="0" err="1"/>
              <a:t>Musik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F58C3F-07BC-46F1-A65B-CB3AF6C98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290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BB29A-3149-404C-ACB2-7050D63D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Wolfgang Amadeus Mozart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FEFB3-1E30-462E-86B3-E7F2190A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Wolfgang Amadeus Mozart </a:t>
            </a:r>
            <a:r>
              <a:rPr lang="es-MX" dirty="0" err="1"/>
              <a:t>wurde</a:t>
            </a:r>
            <a:r>
              <a:rPr lang="es-MX" dirty="0"/>
              <a:t> am 27. </a:t>
            </a:r>
            <a:r>
              <a:rPr lang="es-MX" dirty="0" err="1"/>
              <a:t>Januar</a:t>
            </a:r>
            <a:r>
              <a:rPr lang="es-MX" dirty="0"/>
              <a:t> 1756 in </a:t>
            </a:r>
            <a:r>
              <a:rPr lang="es-MX" dirty="0" err="1"/>
              <a:t>Salzburg</a:t>
            </a:r>
            <a:r>
              <a:rPr lang="es-MX" dirty="0"/>
              <a:t> </a:t>
            </a:r>
            <a:r>
              <a:rPr lang="es-MX" dirty="0" err="1"/>
              <a:t>geboren</a:t>
            </a:r>
            <a:r>
              <a:rPr lang="es-MX" dirty="0"/>
              <a:t>.  Am 05.12.1791 </a:t>
            </a:r>
            <a:r>
              <a:rPr lang="es-MX" dirty="0" err="1"/>
              <a:t>starb</a:t>
            </a:r>
            <a:r>
              <a:rPr lang="es-MX" dirty="0"/>
              <a:t> </a:t>
            </a:r>
            <a:r>
              <a:rPr lang="es-MX" dirty="0" err="1"/>
              <a:t>er</a:t>
            </a:r>
            <a:r>
              <a:rPr lang="es-MX" dirty="0"/>
              <a:t> in </a:t>
            </a:r>
            <a:r>
              <a:rPr lang="es-MX" dirty="0" err="1"/>
              <a:t>Wien</a:t>
            </a:r>
            <a:r>
              <a:rPr lang="es-MX" dirty="0"/>
              <a:t>.  </a:t>
            </a:r>
            <a:r>
              <a:rPr lang="es-MX" dirty="0" err="1"/>
              <a:t>Seine</a:t>
            </a:r>
            <a:r>
              <a:rPr lang="es-MX" dirty="0"/>
              <a:t> </a:t>
            </a:r>
            <a:r>
              <a:rPr lang="es-MX" dirty="0" err="1"/>
              <a:t>Kompositionen</a:t>
            </a:r>
            <a:r>
              <a:rPr lang="es-MX" dirty="0"/>
              <a:t> </a:t>
            </a:r>
            <a:r>
              <a:rPr lang="es-MX" dirty="0" err="1"/>
              <a:t>sind</a:t>
            </a:r>
            <a:r>
              <a:rPr lang="es-MX" dirty="0"/>
              <a:t> </a:t>
            </a:r>
            <a:r>
              <a:rPr lang="es-MX" dirty="0" err="1"/>
              <a:t>weltweit</a:t>
            </a:r>
            <a:r>
              <a:rPr lang="es-MX" dirty="0"/>
              <a:t> </a:t>
            </a:r>
            <a:r>
              <a:rPr lang="es-MX" dirty="0" err="1"/>
              <a:t>bekannt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geschätzt</a:t>
            </a:r>
            <a:r>
              <a:rPr lang="es-MX" dirty="0"/>
              <a:t>. </a:t>
            </a:r>
            <a:r>
              <a:rPr lang="es-MX" dirty="0" err="1"/>
              <a:t>Schon</a:t>
            </a:r>
            <a:r>
              <a:rPr lang="es-MX" dirty="0"/>
              <a:t> </a:t>
            </a:r>
            <a:r>
              <a:rPr lang="es-MX" dirty="0" err="1"/>
              <a:t>als</a:t>
            </a:r>
            <a:r>
              <a:rPr lang="es-MX" dirty="0"/>
              <a:t> </a:t>
            </a:r>
            <a:r>
              <a:rPr lang="es-MX" dirty="0" err="1"/>
              <a:t>Kind</a:t>
            </a:r>
            <a:r>
              <a:rPr lang="es-MX" dirty="0"/>
              <a:t> </a:t>
            </a:r>
            <a:r>
              <a:rPr lang="es-MX" dirty="0" err="1"/>
              <a:t>konnte</a:t>
            </a:r>
            <a:r>
              <a:rPr lang="es-MX" dirty="0"/>
              <a:t> </a:t>
            </a:r>
            <a:r>
              <a:rPr lang="es-MX" dirty="0" err="1"/>
              <a:t>er</a:t>
            </a:r>
            <a:r>
              <a:rPr lang="es-MX" dirty="0"/>
              <a:t> so </a:t>
            </a:r>
            <a:r>
              <a:rPr lang="es-MX" dirty="0" err="1"/>
              <a:t>gut</a:t>
            </a:r>
            <a:r>
              <a:rPr lang="es-MX" dirty="0"/>
              <a:t> </a:t>
            </a:r>
            <a:r>
              <a:rPr lang="es-MX" dirty="0" err="1"/>
              <a:t>Klavier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Violine</a:t>
            </a:r>
            <a:r>
              <a:rPr lang="es-MX" dirty="0"/>
              <a:t> </a:t>
            </a:r>
            <a:r>
              <a:rPr lang="es-MX" dirty="0" err="1"/>
              <a:t>spielen</a:t>
            </a:r>
            <a:r>
              <a:rPr lang="es-MX" dirty="0"/>
              <a:t>, </a:t>
            </a:r>
            <a:r>
              <a:rPr lang="es-MX" dirty="0" err="1"/>
              <a:t>dass</a:t>
            </a:r>
            <a:r>
              <a:rPr lang="es-MX" dirty="0"/>
              <a:t> </a:t>
            </a:r>
            <a:r>
              <a:rPr lang="es-MX" dirty="0" err="1"/>
              <a:t>er</a:t>
            </a:r>
            <a:r>
              <a:rPr lang="es-MX" dirty="0"/>
              <a:t> </a:t>
            </a:r>
            <a:r>
              <a:rPr lang="es-MX" dirty="0" err="1"/>
              <a:t>als</a:t>
            </a:r>
            <a:r>
              <a:rPr lang="es-MX" dirty="0"/>
              <a:t> </a:t>
            </a:r>
            <a:r>
              <a:rPr lang="es-MX" dirty="0" err="1"/>
              <a:t>Wunderkind</a:t>
            </a:r>
            <a:r>
              <a:rPr lang="es-MX" dirty="0"/>
              <a:t> </a:t>
            </a:r>
            <a:r>
              <a:rPr lang="es-MX" dirty="0" err="1"/>
              <a:t>verehrt</a:t>
            </a:r>
            <a:r>
              <a:rPr lang="es-MX" dirty="0"/>
              <a:t> </a:t>
            </a:r>
            <a:r>
              <a:rPr lang="es-MX" dirty="0" err="1"/>
              <a:t>wurde</a:t>
            </a:r>
            <a:r>
              <a:rPr lang="es-MX" dirty="0"/>
              <a:t>. </a:t>
            </a:r>
            <a:r>
              <a:rPr lang="es-MX" dirty="0" err="1"/>
              <a:t>Seine</a:t>
            </a:r>
            <a:r>
              <a:rPr lang="es-MX" dirty="0"/>
              <a:t> </a:t>
            </a:r>
            <a:r>
              <a:rPr lang="es-MX" dirty="0" err="1"/>
              <a:t>populärsten</a:t>
            </a:r>
            <a:r>
              <a:rPr lang="es-MX" dirty="0"/>
              <a:t> </a:t>
            </a:r>
            <a:r>
              <a:rPr lang="es-MX" dirty="0" err="1"/>
              <a:t>Stücke</a:t>
            </a:r>
            <a:r>
              <a:rPr lang="es-MX" dirty="0"/>
              <a:t> </a:t>
            </a:r>
            <a:r>
              <a:rPr lang="es-MX" dirty="0" err="1"/>
              <a:t>sind</a:t>
            </a:r>
            <a:r>
              <a:rPr lang="es-MX" dirty="0"/>
              <a:t> “</a:t>
            </a:r>
            <a:r>
              <a:rPr lang="es-MX" dirty="0" err="1"/>
              <a:t>Eine</a:t>
            </a:r>
            <a:r>
              <a:rPr lang="es-MX" dirty="0"/>
              <a:t> </a:t>
            </a:r>
            <a:r>
              <a:rPr lang="es-MX" dirty="0" err="1"/>
              <a:t>kleine</a:t>
            </a:r>
            <a:r>
              <a:rPr lang="es-MX" dirty="0"/>
              <a:t> </a:t>
            </a:r>
            <a:r>
              <a:rPr lang="es-MX" dirty="0" err="1"/>
              <a:t>Nachtmusik</a:t>
            </a:r>
            <a:r>
              <a:rPr lang="es-MX" dirty="0"/>
              <a:t>” </a:t>
            </a:r>
            <a:r>
              <a:rPr lang="es-MX" dirty="0" err="1"/>
              <a:t>und</a:t>
            </a:r>
            <a:r>
              <a:rPr lang="es-MX" dirty="0"/>
              <a:t> “Die </a:t>
            </a:r>
            <a:r>
              <a:rPr lang="es-MX" dirty="0" err="1"/>
              <a:t>Zauberflöte</a:t>
            </a:r>
            <a:r>
              <a:rPr lang="es-MX" dirty="0"/>
              <a:t>”.</a:t>
            </a:r>
          </a:p>
          <a:p>
            <a:r>
              <a:rPr lang="es-MX" dirty="0"/>
              <a:t>E</a:t>
            </a:r>
            <a:r>
              <a:rPr lang="es-ES_tradnl" dirty="0" err="1"/>
              <a:t>ine</a:t>
            </a:r>
            <a:r>
              <a:rPr lang="es-ES_tradnl" dirty="0"/>
              <a:t> </a:t>
            </a:r>
            <a:r>
              <a:rPr lang="es-ES_tradnl" dirty="0" err="1"/>
              <a:t>kleine</a:t>
            </a:r>
            <a:r>
              <a:rPr lang="es-ES_tradnl" dirty="0"/>
              <a:t> </a:t>
            </a:r>
            <a:r>
              <a:rPr lang="es-ES_tradnl" dirty="0" err="1"/>
              <a:t>Nachtmusik</a:t>
            </a:r>
            <a:r>
              <a:rPr lang="es-ES_tradnl" dirty="0"/>
              <a:t>: </a:t>
            </a:r>
            <a:r>
              <a:rPr lang="es-ES_tradnl" dirty="0">
                <a:hlinkClick r:id="rId2"/>
              </a:rPr>
              <a:t>https://www.youtube.com/watch?v=hcpM0yN7p0c</a:t>
            </a:r>
            <a:endParaRPr lang="es-ES_tradnl" dirty="0"/>
          </a:p>
          <a:p>
            <a:r>
              <a:rPr lang="es-MX" dirty="0"/>
              <a:t>Die </a:t>
            </a:r>
            <a:r>
              <a:rPr lang="es-MX" dirty="0" err="1"/>
              <a:t>Zauberflöte</a:t>
            </a:r>
            <a:r>
              <a:rPr lang="es-MX" dirty="0"/>
              <a:t>: </a:t>
            </a:r>
            <a:r>
              <a:rPr lang="es-MX" dirty="0">
                <a:hlinkClick r:id="rId3"/>
              </a:rPr>
              <a:t>https://www.youtube.com/watch?v=OM7hkNsiuQY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213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2736A-0DA1-436D-BE34-49276DF6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Ludwig van </a:t>
            </a:r>
            <a:r>
              <a:rPr lang="es-MX" dirty="0" err="1"/>
              <a:t>beethoven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BD2DD-3677-4403-AF04-66AD8031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Ludwig van Beethoven </a:t>
            </a:r>
            <a:r>
              <a:rPr lang="es-MX" dirty="0" err="1"/>
              <a:t>lebte</a:t>
            </a:r>
            <a:r>
              <a:rPr lang="es-MX" dirty="0"/>
              <a:t> </a:t>
            </a:r>
            <a:r>
              <a:rPr lang="es-MX" dirty="0" err="1"/>
              <a:t>von</a:t>
            </a:r>
            <a:r>
              <a:rPr lang="es-MX" dirty="0"/>
              <a:t> 1770-1827 in </a:t>
            </a:r>
            <a:r>
              <a:rPr lang="es-MX" dirty="0" err="1"/>
              <a:t>Deutschland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Österreich</a:t>
            </a:r>
            <a:r>
              <a:rPr lang="es-MX" dirty="0"/>
              <a:t>. Er </a:t>
            </a:r>
            <a:r>
              <a:rPr lang="es-MX" dirty="0" err="1"/>
              <a:t>war</a:t>
            </a:r>
            <a:r>
              <a:rPr lang="es-MX" dirty="0"/>
              <a:t> </a:t>
            </a:r>
            <a:r>
              <a:rPr lang="es-MX" dirty="0" err="1"/>
              <a:t>ein</a:t>
            </a:r>
            <a:r>
              <a:rPr lang="es-MX" dirty="0"/>
              <a:t> </a:t>
            </a:r>
            <a:r>
              <a:rPr lang="es-MX" dirty="0" err="1"/>
              <a:t>berühmter</a:t>
            </a:r>
            <a:r>
              <a:rPr lang="es-MX" dirty="0"/>
              <a:t> </a:t>
            </a:r>
            <a:r>
              <a:rPr lang="es-MX" dirty="0" err="1"/>
              <a:t>Komponist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Dirigent</a:t>
            </a:r>
            <a:r>
              <a:rPr lang="es-MX" dirty="0"/>
              <a:t>. </a:t>
            </a:r>
            <a:r>
              <a:rPr lang="es-MX" dirty="0" err="1"/>
              <a:t>Im</a:t>
            </a:r>
            <a:r>
              <a:rPr lang="es-MX" dirty="0"/>
              <a:t> Alter </a:t>
            </a:r>
            <a:r>
              <a:rPr lang="es-MX" dirty="0" err="1"/>
              <a:t>konnte</a:t>
            </a:r>
            <a:r>
              <a:rPr lang="es-MX" dirty="0"/>
              <a:t> Beethoven </a:t>
            </a:r>
            <a:r>
              <a:rPr lang="es-MX" dirty="0" err="1"/>
              <a:t>nicht</a:t>
            </a:r>
            <a:r>
              <a:rPr lang="es-MX" dirty="0"/>
              <a:t> </a:t>
            </a:r>
            <a:r>
              <a:rPr lang="es-MX" dirty="0" err="1"/>
              <a:t>mehr</a:t>
            </a:r>
            <a:r>
              <a:rPr lang="es-MX" dirty="0"/>
              <a:t> </a:t>
            </a:r>
            <a:r>
              <a:rPr lang="es-MX" dirty="0" err="1"/>
              <a:t>hören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arbeitete</a:t>
            </a:r>
            <a:r>
              <a:rPr lang="es-MX" dirty="0"/>
              <a:t> </a:t>
            </a:r>
            <a:r>
              <a:rPr lang="es-MX" dirty="0" err="1"/>
              <a:t>deshalb</a:t>
            </a:r>
            <a:r>
              <a:rPr lang="es-MX" dirty="0"/>
              <a:t> </a:t>
            </a:r>
            <a:r>
              <a:rPr lang="es-MX" dirty="0" err="1"/>
              <a:t>nur</a:t>
            </a:r>
            <a:r>
              <a:rPr lang="es-MX" dirty="0"/>
              <a:t> </a:t>
            </a:r>
            <a:r>
              <a:rPr lang="es-MX" dirty="0" err="1"/>
              <a:t>noch</a:t>
            </a:r>
            <a:r>
              <a:rPr lang="es-MX" dirty="0"/>
              <a:t> </a:t>
            </a:r>
            <a:r>
              <a:rPr lang="es-MX" dirty="0" err="1"/>
              <a:t>als</a:t>
            </a:r>
            <a:r>
              <a:rPr lang="es-MX" dirty="0"/>
              <a:t> </a:t>
            </a:r>
            <a:r>
              <a:rPr lang="es-MX" dirty="0" err="1"/>
              <a:t>Komponist</a:t>
            </a:r>
            <a:r>
              <a:rPr lang="es-MX" dirty="0"/>
              <a:t>. </a:t>
            </a:r>
            <a:r>
              <a:rPr lang="es-MX" dirty="0" err="1"/>
              <a:t>Sehr</a:t>
            </a:r>
            <a:r>
              <a:rPr lang="es-MX" dirty="0"/>
              <a:t> </a:t>
            </a:r>
            <a:r>
              <a:rPr lang="es-MX" dirty="0" err="1"/>
              <a:t>populär</a:t>
            </a:r>
            <a:r>
              <a:rPr lang="es-MX" dirty="0"/>
              <a:t>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seine</a:t>
            </a:r>
            <a:r>
              <a:rPr lang="es-MX" dirty="0"/>
              <a:t> </a:t>
            </a:r>
            <a:r>
              <a:rPr lang="es-MX" dirty="0" err="1"/>
              <a:t>einzige</a:t>
            </a:r>
            <a:r>
              <a:rPr lang="es-MX" dirty="0"/>
              <a:t> </a:t>
            </a:r>
            <a:r>
              <a:rPr lang="es-MX" dirty="0" err="1"/>
              <a:t>Oper</a:t>
            </a:r>
            <a:r>
              <a:rPr lang="es-MX" dirty="0"/>
              <a:t> Fidelio. </a:t>
            </a:r>
          </a:p>
          <a:p>
            <a:r>
              <a:rPr lang="es-MX" dirty="0"/>
              <a:t>Fidelio: </a:t>
            </a:r>
            <a:r>
              <a:rPr lang="es-MX" dirty="0">
                <a:hlinkClick r:id="rId2"/>
              </a:rPr>
              <a:t>https://www.youtube.com/watch?v=JC_wGFGYkjs</a:t>
            </a:r>
            <a:endParaRPr lang="es-MX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631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E1F8F-3F3E-43FA-82DD-12B0BF44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Johann </a:t>
            </a:r>
            <a:r>
              <a:rPr lang="es-MX" dirty="0" err="1"/>
              <a:t>Sebastian</a:t>
            </a:r>
            <a:r>
              <a:rPr lang="es-MX" dirty="0"/>
              <a:t> Bach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EA9C8C-5C92-4096-9C93-330B0B78C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097267" cy="3450613"/>
          </a:xfrm>
        </p:spPr>
        <p:txBody>
          <a:bodyPr/>
          <a:lstStyle/>
          <a:p>
            <a:r>
              <a:rPr lang="es-MX" dirty="0"/>
              <a:t>Johann </a:t>
            </a:r>
            <a:r>
              <a:rPr lang="es-MX" dirty="0" err="1"/>
              <a:t>Sebastian</a:t>
            </a:r>
            <a:r>
              <a:rPr lang="es-MX" dirty="0"/>
              <a:t> Bach </a:t>
            </a:r>
            <a:r>
              <a:rPr lang="es-MX" dirty="0" err="1"/>
              <a:t>wurde</a:t>
            </a:r>
            <a:r>
              <a:rPr lang="es-MX" dirty="0"/>
              <a:t> 1685 in Eisenach </a:t>
            </a:r>
            <a:r>
              <a:rPr lang="es-MX" dirty="0" err="1"/>
              <a:t>geboren</a:t>
            </a:r>
            <a:r>
              <a:rPr lang="es-MX" dirty="0"/>
              <a:t>. Er </a:t>
            </a:r>
            <a:r>
              <a:rPr lang="es-MX" dirty="0" err="1"/>
              <a:t>starb</a:t>
            </a:r>
            <a:r>
              <a:rPr lang="es-MX" dirty="0"/>
              <a:t> 1750 in Leipzig. Bach </a:t>
            </a:r>
            <a:r>
              <a:rPr lang="es-MX" dirty="0" err="1"/>
              <a:t>war</a:t>
            </a:r>
            <a:r>
              <a:rPr lang="es-MX" dirty="0"/>
              <a:t> </a:t>
            </a:r>
            <a:r>
              <a:rPr lang="es-MX" dirty="0" err="1"/>
              <a:t>Komponist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besonders</a:t>
            </a:r>
            <a:r>
              <a:rPr lang="es-MX" dirty="0"/>
              <a:t> </a:t>
            </a:r>
            <a:r>
              <a:rPr lang="es-MX" dirty="0" err="1"/>
              <a:t>durch</a:t>
            </a:r>
            <a:r>
              <a:rPr lang="es-MX" dirty="0"/>
              <a:t> </a:t>
            </a:r>
            <a:r>
              <a:rPr lang="es-MX" dirty="0" err="1"/>
              <a:t>seine</a:t>
            </a:r>
            <a:r>
              <a:rPr lang="es-MX" dirty="0"/>
              <a:t> </a:t>
            </a:r>
            <a:r>
              <a:rPr lang="es-MX" dirty="0" err="1"/>
              <a:t>Orgelmusik</a:t>
            </a:r>
            <a:r>
              <a:rPr lang="es-MX" dirty="0"/>
              <a:t> </a:t>
            </a:r>
            <a:r>
              <a:rPr lang="es-MX" dirty="0" err="1"/>
              <a:t>bekannt</a:t>
            </a:r>
            <a:r>
              <a:rPr lang="es-MX" dirty="0"/>
              <a:t>.  </a:t>
            </a:r>
            <a:r>
              <a:rPr lang="es-MX" dirty="0" err="1"/>
              <a:t>Teile</a:t>
            </a:r>
            <a:r>
              <a:rPr lang="es-MX" dirty="0"/>
              <a:t> </a:t>
            </a:r>
            <a:r>
              <a:rPr lang="es-MX" dirty="0" err="1"/>
              <a:t>von</a:t>
            </a:r>
            <a:r>
              <a:rPr lang="es-MX" dirty="0"/>
              <a:t> 33 </a:t>
            </a:r>
            <a:r>
              <a:rPr lang="es-MX" dirty="0" err="1"/>
              <a:t>Liedern</a:t>
            </a:r>
            <a:r>
              <a:rPr lang="es-MX" dirty="0"/>
              <a:t> </a:t>
            </a:r>
            <a:r>
              <a:rPr lang="es-MX" dirty="0" err="1"/>
              <a:t>Bachs</a:t>
            </a:r>
            <a:r>
              <a:rPr lang="es-MX" dirty="0"/>
              <a:t> </a:t>
            </a:r>
            <a:r>
              <a:rPr lang="es-MX" dirty="0" err="1"/>
              <a:t>kann</a:t>
            </a:r>
            <a:r>
              <a:rPr lang="es-MX" dirty="0"/>
              <a:t> </a:t>
            </a:r>
            <a:r>
              <a:rPr lang="es-MX" dirty="0" err="1"/>
              <a:t>man</a:t>
            </a:r>
            <a:r>
              <a:rPr lang="es-MX" dirty="0"/>
              <a:t> </a:t>
            </a:r>
            <a:r>
              <a:rPr lang="es-MX" dirty="0" err="1"/>
              <a:t>sich</a:t>
            </a:r>
            <a:r>
              <a:rPr lang="es-MX" dirty="0"/>
              <a:t> </a:t>
            </a:r>
            <a:r>
              <a:rPr lang="es-MX" dirty="0" err="1"/>
              <a:t>auf</a:t>
            </a:r>
            <a:r>
              <a:rPr lang="es-MX" dirty="0"/>
              <a:t> </a:t>
            </a:r>
            <a:r>
              <a:rPr lang="es-MX" dirty="0">
                <a:hlinkClick r:id="rId2"/>
              </a:rPr>
              <a:t>https://www.johann-sebastian-bach-fuer-kinder.de/333-sekunden-bach-musik/</a:t>
            </a:r>
            <a:r>
              <a:rPr lang="es-MX" dirty="0"/>
              <a:t> </a:t>
            </a:r>
            <a:r>
              <a:rPr lang="es-MX" dirty="0" err="1"/>
              <a:t>anhören</a:t>
            </a:r>
            <a:r>
              <a:rPr lang="es-MX" dirty="0"/>
              <a:t>. </a:t>
            </a:r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4A08FA-6077-49B6-BE08-A43E891E4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715" y="2015732"/>
            <a:ext cx="4843152" cy="32237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DBAB67-4568-4BC8-871E-753D5E69587D}"/>
              </a:ext>
            </a:extLst>
          </p:cNvPr>
          <p:cNvSpPr txBox="1"/>
          <p:nvPr/>
        </p:nvSpPr>
        <p:spPr>
          <a:xfrm>
            <a:off x="7201989" y="5466345"/>
            <a:ext cx="466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Die </a:t>
            </a:r>
            <a:r>
              <a:rPr lang="es-MX" dirty="0" err="1"/>
              <a:t>Orgel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4212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61AB1-18E5-4E28-BE42-4AD3C7BA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Georg Friedrich </a:t>
            </a:r>
            <a:r>
              <a:rPr lang="es-MX" dirty="0" err="1"/>
              <a:t>Händel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B7582-71A3-48B8-A4F6-B69144DA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Georg Friedrich </a:t>
            </a:r>
            <a:r>
              <a:rPr lang="es-MX" dirty="0" err="1"/>
              <a:t>Händel</a:t>
            </a:r>
            <a:r>
              <a:rPr lang="es-MX" dirty="0"/>
              <a:t> </a:t>
            </a:r>
            <a:r>
              <a:rPr lang="es-MX" dirty="0" err="1"/>
              <a:t>wurde</a:t>
            </a:r>
            <a:r>
              <a:rPr lang="es-MX" dirty="0"/>
              <a:t> 1685 in Halle </a:t>
            </a:r>
            <a:r>
              <a:rPr lang="es-MX" dirty="0" err="1"/>
              <a:t>geboren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starb</a:t>
            </a:r>
            <a:r>
              <a:rPr lang="es-MX" dirty="0"/>
              <a:t> 1759 in London. Er </a:t>
            </a:r>
            <a:r>
              <a:rPr lang="es-MX" dirty="0" err="1"/>
              <a:t>schrieb</a:t>
            </a:r>
            <a:r>
              <a:rPr lang="es-MX" dirty="0"/>
              <a:t> 42 </a:t>
            </a:r>
            <a:r>
              <a:rPr lang="es-MX" dirty="0" err="1"/>
              <a:t>Opern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war</a:t>
            </a:r>
            <a:r>
              <a:rPr lang="es-MX" dirty="0"/>
              <a:t> </a:t>
            </a:r>
            <a:r>
              <a:rPr lang="es-MX" dirty="0" err="1"/>
              <a:t>sehr</a:t>
            </a:r>
            <a:r>
              <a:rPr lang="es-MX" dirty="0"/>
              <a:t> </a:t>
            </a:r>
            <a:r>
              <a:rPr lang="es-MX" dirty="0" err="1"/>
              <a:t>populär</a:t>
            </a:r>
            <a:r>
              <a:rPr lang="es-MX" dirty="0"/>
              <a:t>. Er </a:t>
            </a:r>
            <a:r>
              <a:rPr lang="es-MX" dirty="0" err="1"/>
              <a:t>machte</a:t>
            </a:r>
            <a:r>
              <a:rPr lang="es-MX" dirty="0"/>
              <a:t> </a:t>
            </a:r>
            <a:r>
              <a:rPr lang="es-MX" dirty="0" err="1"/>
              <a:t>Musik</a:t>
            </a:r>
            <a:r>
              <a:rPr lang="es-MX" dirty="0"/>
              <a:t> </a:t>
            </a:r>
            <a:r>
              <a:rPr lang="es-MX" dirty="0" err="1"/>
              <a:t>für</a:t>
            </a:r>
            <a:r>
              <a:rPr lang="es-MX" dirty="0"/>
              <a:t> </a:t>
            </a:r>
            <a:r>
              <a:rPr lang="es-MX" dirty="0" err="1"/>
              <a:t>alle</a:t>
            </a:r>
            <a:r>
              <a:rPr lang="es-MX" dirty="0"/>
              <a:t> </a:t>
            </a:r>
            <a:r>
              <a:rPr lang="es-MX" dirty="0" err="1"/>
              <a:t>Genres</a:t>
            </a:r>
            <a:r>
              <a:rPr lang="es-MX" dirty="0"/>
              <a:t>. </a:t>
            </a:r>
            <a:r>
              <a:rPr lang="es-MX" dirty="0" err="1"/>
              <a:t>Eines</a:t>
            </a:r>
            <a:r>
              <a:rPr lang="es-MX" dirty="0"/>
              <a:t> </a:t>
            </a:r>
            <a:r>
              <a:rPr lang="es-MX" dirty="0" err="1"/>
              <a:t>seiner</a:t>
            </a:r>
            <a:r>
              <a:rPr lang="es-MX" dirty="0"/>
              <a:t>  </a:t>
            </a:r>
            <a:r>
              <a:rPr lang="es-MX" dirty="0" err="1"/>
              <a:t>populärsten</a:t>
            </a:r>
            <a:r>
              <a:rPr lang="es-MX" dirty="0"/>
              <a:t> </a:t>
            </a:r>
            <a:r>
              <a:rPr lang="es-MX" dirty="0" err="1"/>
              <a:t>Stücke</a:t>
            </a:r>
            <a:r>
              <a:rPr lang="es-MX" dirty="0"/>
              <a:t>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Messiah</a:t>
            </a:r>
            <a:r>
              <a:rPr lang="es-MX" dirty="0"/>
              <a:t> (1741 </a:t>
            </a:r>
            <a:r>
              <a:rPr lang="es-MX" dirty="0" err="1"/>
              <a:t>komponiert</a:t>
            </a:r>
            <a:r>
              <a:rPr lang="es-MX" dirty="0"/>
              <a:t>). </a:t>
            </a:r>
          </a:p>
          <a:p>
            <a:r>
              <a:rPr lang="es-MX" dirty="0" err="1"/>
              <a:t>Halleluja</a:t>
            </a:r>
            <a:r>
              <a:rPr lang="es-MX" dirty="0"/>
              <a:t> </a:t>
            </a:r>
            <a:r>
              <a:rPr lang="es-MX" dirty="0" err="1"/>
              <a:t>Chorus</a:t>
            </a:r>
            <a:r>
              <a:rPr lang="es-MX" dirty="0"/>
              <a:t> </a:t>
            </a:r>
            <a:r>
              <a:rPr lang="es-MX" dirty="0" err="1"/>
              <a:t>aus</a:t>
            </a:r>
            <a:r>
              <a:rPr lang="es-MX" dirty="0"/>
              <a:t> </a:t>
            </a:r>
            <a:r>
              <a:rPr lang="es-MX" dirty="0" err="1"/>
              <a:t>Messiah</a:t>
            </a:r>
            <a:r>
              <a:rPr lang="es-MX" dirty="0"/>
              <a:t>: </a:t>
            </a:r>
            <a:r>
              <a:rPr lang="es-MX" dirty="0">
                <a:hlinkClick r:id="rId2"/>
              </a:rPr>
              <a:t>https://www.youtube.com/watch?v=usfiAsWR4qU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088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B5F92-5A78-4792-886D-79D015F0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Die Wiener </a:t>
            </a:r>
            <a:r>
              <a:rPr lang="es-MX" dirty="0" err="1"/>
              <a:t>Sängerknaben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0E7FF-DED9-4093-9AD0-BC993AA66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203255" cy="3450613"/>
          </a:xfrm>
        </p:spPr>
        <p:txBody>
          <a:bodyPr/>
          <a:lstStyle/>
          <a:p>
            <a:r>
              <a:rPr lang="es-MX" dirty="0"/>
              <a:t>Die Wiener </a:t>
            </a:r>
            <a:r>
              <a:rPr lang="es-MX" dirty="0" err="1"/>
              <a:t>Sängerknaben</a:t>
            </a:r>
            <a:r>
              <a:rPr lang="es-MX" dirty="0"/>
              <a:t> </a:t>
            </a:r>
            <a:r>
              <a:rPr lang="es-MX" dirty="0" err="1"/>
              <a:t>sind</a:t>
            </a:r>
            <a:r>
              <a:rPr lang="es-MX" dirty="0"/>
              <a:t> </a:t>
            </a:r>
            <a:r>
              <a:rPr lang="es-MX" dirty="0" err="1"/>
              <a:t>ein</a:t>
            </a:r>
            <a:r>
              <a:rPr lang="es-MX" dirty="0"/>
              <a:t> </a:t>
            </a:r>
            <a:r>
              <a:rPr lang="es-MX" dirty="0" err="1"/>
              <a:t>Knabenchor</a:t>
            </a:r>
            <a:r>
              <a:rPr lang="es-MX" dirty="0"/>
              <a:t> </a:t>
            </a:r>
            <a:r>
              <a:rPr lang="es-MX" dirty="0" err="1"/>
              <a:t>aus</a:t>
            </a:r>
            <a:r>
              <a:rPr lang="es-MX" dirty="0"/>
              <a:t> </a:t>
            </a:r>
            <a:r>
              <a:rPr lang="es-MX" dirty="0" err="1"/>
              <a:t>Wien</a:t>
            </a:r>
            <a:r>
              <a:rPr lang="es-MX" dirty="0"/>
              <a:t>, </a:t>
            </a:r>
            <a:r>
              <a:rPr lang="es-MX" dirty="0" err="1"/>
              <a:t>der</a:t>
            </a:r>
            <a:r>
              <a:rPr lang="es-MX" dirty="0"/>
              <a:t> 1498 </a:t>
            </a:r>
            <a:r>
              <a:rPr lang="es-MX" dirty="0" err="1"/>
              <a:t>gegründet</a:t>
            </a:r>
            <a:r>
              <a:rPr lang="es-MX" dirty="0"/>
              <a:t> </a:t>
            </a:r>
            <a:r>
              <a:rPr lang="es-MX" dirty="0" err="1"/>
              <a:t>wurde</a:t>
            </a:r>
            <a:r>
              <a:rPr lang="es-MX" dirty="0"/>
              <a:t>. </a:t>
            </a:r>
            <a:r>
              <a:rPr lang="es-ES_tradnl" dirty="0"/>
              <a:t>Er </a:t>
            </a:r>
            <a:r>
              <a:rPr lang="es-ES_tradnl" dirty="0" err="1"/>
              <a:t>besteht</a:t>
            </a:r>
            <a:r>
              <a:rPr lang="es-ES_tradnl" dirty="0"/>
              <a:t> </a:t>
            </a:r>
            <a:r>
              <a:rPr lang="es-ES_tradnl" dirty="0" err="1"/>
              <a:t>aus</a:t>
            </a:r>
            <a:r>
              <a:rPr lang="es-ES_tradnl" dirty="0"/>
              <a:t> 100 </a:t>
            </a:r>
            <a:r>
              <a:rPr lang="es-ES_tradnl" dirty="0" err="1"/>
              <a:t>Kindern</a:t>
            </a:r>
            <a:r>
              <a:rPr lang="es-ES_tradnl" dirty="0"/>
              <a:t> in 4 </a:t>
            </a:r>
            <a:r>
              <a:rPr lang="es-ES_tradnl" dirty="0" err="1"/>
              <a:t>Chören</a:t>
            </a:r>
            <a:r>
              <a:rPr lang="es-ES_tradnl" dirty="0"/>
              <a:t>. Die </a:t>
            </a:r>
            <a:r>
              <a:rPr lang="es-ES_tradnl" dirty="0" err="1"/>
              <a:t>Chöre</a:t>
            </a:r>
            <a:r>
              <a:rPr lang="es-ES_tradnl" dirty="0"/>
              <a:t> </a:t>
            </a:r>
            <a:r>
              <a:rPr lang="es-ES_tradnl" dirty="0" err="1"/>
              <a:t>heißen</a:t>
            </a:r>
            <a:r>
              <a:rPr lang="es-ES_tradnl" dirty="0"/>
              <a:t> Mozart, Haydn, Schubert </a:t>
            </a:r>
            <a:r>
              <a:rPr lang="es-ES_tradnl" dirty="0" err="1"/>
              <a:t>und</a:t>
            </a:r>
            <a:r>
              <a:rPr lang="es-ES_tradnl" dirty="0"/>
              <a:t> Bruckner. </a:t>
            </a:r>
            <a:r>
              <a:rPr lang="es-ES_tradnl" dirty="0" err="1"/>
              <a:t>Sie</a:t>
            </a:r>
            <a:r>
              <a:rPr lang="es-ES_tradnl" dirty="0"/>
              <a:t> </a:t>
            </a:r>
            <a:r>
              <a:rPr lang="es-ES_tradnl" dirty="0" err="1"/>
              <a:t>singen</a:t>
            </a:r>
            <a:r>
              <a:rPr lang="es-ES_tradnl" dirty="0"/>
              <a:t> </a:t>
            </a:r>
            <a:r>
              <a:rPr lang="es-ES_tradnl" dirty="0" err="1"/>
              <a:t>auf</a:t>
            </a:r>
            <a:r>
              <a:rPr lang="es-ES_tradnl" dirty="0"/>
              <a:t> </a:t>
            </a:r>
            <a:r>
              <a:rPr lang="es-ES_tradnl" dirty="0" err="1"/>
              <a:t>allen</a:t>
            </a:r>
            <a:r>
              <a:rPr lang="es-ES_tradnl" dirty="0"/>
              <a:t> </a:t>
            </a:r>
            <a:r>
              <a:rPr lang="es-ES_tradnl" dirty="0" err="1"/>
              <a:t>Kontinenten</a:t>
            </a:r>
            <a:r>
              <a:rPr lang="es-ES_tradnl" dirty="0"/>
              <a:t> </a:t>
            </a:r>
            <a:r>
              <a:rPr lang="es-ES_tradnl" dirty="0" err="1"/>
              <a:t>der</a:t>
            </a:r>
            <a:r>
              <a:rPr lang="es-ES_tradnl" dirty="0"/>
              <a:t> </a:t>
            </a:r>
            <a:r>
              <a:rPr lang="es-ES_tradnl" dirty="0" err="1"/>
              <a:t>Welt</a:t>
            </a:r>
            <a:r>
              <a:rPr lang="es-ES_tradnl" dirty="0"/>
              <a:t>. </a:t>
            </a:r>
            <a:r>
              <a:rPr lang="es-ES_tradnl" dirty="0" err="1"/>
              <a:t>Sie</a:t>
            </a:r>
            <a:r>
              <a:rPr lang="es-ES_tradnl" dirty="0"/>
              <a:t> </a:t>
            </a:r>
            <a:r>
              <a:rPr lang="es-ES_tradnl" dirty="0" err="1"/>
              <a:t>reisen</a:t>
            </a:r>
            <a:r>
              <a:rPr lang="es-ES_tradnl" dirty="0"/>
              <a:t> </a:t>
            </a:r>
            <a:r>
              <a:rPr lang="es-ES_tradnl" dirty="0" err="1"/>
              <a:t>jährlich</a:t>
            </a:r>
            <a:r>
              <a:rPr lang="es-ES_tradnl" dirty="0"/>
              <a:t> </a:t>
            </a:r>
            <a:r>
              <a:rPr lang="es-ES_tradnl" dirty="0" err="1"/>
              <a:t>zwischen</a:t>
            </a:r>
            <a:r>
              <a:rPr lang="es-ES_tradnl" dirty="0"/>
              <a:t> 9 </a:t>
            </a:r>
            <a:r>
              <a:rPr lang="es-ES_tradnl" dirty="0" err="1"/>
              <a:t>und</a:t>
            </a:r>
            <a:r>
              <a:rPr lang="es-ES_tradnl" dirty="0"/>
              <a:t> 11 </a:t>
            </a:r>
            <a:r>
              <a:rPr lang="es-ES_tradnl" dirty="0" err="1"/>
              <a:t>Wochen</a:t>
            </a:r>
            <a:r>
              <a:rPr lang="es-ES_tradnl" dirty="0"/>
              <a:t>. Die </a:t>
            </a:r>
            <a:r>
              <a:rPr lang="es-ES_tradnl" dirty="0" err="1"/>
              <a:t>Kinder</a:t>
            </a:r>
            <a:r>
              <a:rPr lang="es-ES_tradnl" dirty="0"/>
              <a:t> </a:t>
            </a:r>
            <a:r>
              <a:rPr lang="es-ES_tradnl" dirty="0" err="1"/>
              <a:t>sind</a:t>
            </a:r>
            <a:r>
              <a:rPr lang="es-ES_tradnl" dirty="0"/>
              <a:t> </a:t>
            </a:r>
            <a:r>
              <a:rPr lang="es-ES_tradnl" dirty="0" err="1"/>
              <a:t>zwischen</a:t>
            </a:r>
            <a:r>
              <a:rPr lang="es-ES_tradnl" dirty="0"/>
              <a:t> 9 </a:t>
            </a:r>
            <a:r>
              <a:rPr lang="es-ES_tradnl" dirty="0" err="1"/>
              <a:t>und</a:t>
            </a:r>
            <a:r>
              <a:rPr lang="es-ES_tradnl" dirty="0"/>
              <a:t> 14 </a:t>
            </a:r>
            <a:r>
              <a:rPr lang="es-ES_tradnl" dirty="0" err="1"/>
              <a:t>Jahre</a:t>
            </a:r>
            <a:r>
              <a:rPr lang="es-ES_tradnl" dirty="0"/>
              <a:t> </a:t>
            </a:r>
            <a:r>
              <a:rPr lang="es-ES_tradnl" dirty="0" err="1"/>
              <a:t>alt</a:t>
            </a:r>
            <a:r>
              <a:rPr lang="es-ES_tradnl" dirty="0"/>
              <a:t>.  </a:t>
            </a:r>
          </a:p>
          <a:p>
            <a:r>
              <a:rPr lang="es-MX" dirty="0" err="1"/>
              <a:t>Matrosen</a:t>
            </a:r>
            <a:r>
              <a:rPr lang="es-MX" dirty="0"/>
              <a:t> Polka </a:t>
            </a:r>
            <a:r>
              <a:rPr lang="es-MX" dirty="0">
                <a:hlinkClick r:id="rId2"/>
              </a:rPr>
              <a:t>https://www.youtube.com/watch?v=Z5jJCM9HuDs</a:t>
            </a:r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D1F9EE-8B20-42DE-A331-B75B710A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754" y="1869160"/>
            <a:ext cx="4180115" cy="313508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E661B7-CF28-45A9-8597-6528AD1549FE}"/>
              </a:ext>
            </a:extLst>
          </p:cNvPr>
          <p:cNvSpPr txBox="1"/>
          <p:nvPr/>
        </p:nvSpPr>
        <p:spPr>
          <a:xfrm>
            <a:off x="7863840" y="5303520"/>
            <a:ext cx="389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Der </a:t>
            </a:r>
            <a:r>
              <a:rPr lang="es-MX" dirty="0" err="1"/>
              <a:t>Knabenchor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59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26186-8C10-4167-A9DF-C14C8841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Thomanerchor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6C7F9-C9BD-4FEB-98B9-726F1BB3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072627" cy="345061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Der </a:t>
            </a:r>
            <a:r>
              <a:rPr lang="es-MX" dirty="0" err="1"/>
              <a:t>Thomanerchor</a:t>
            </a:r>
            <a:r>
              <a:rPr lang="es-MX" dirty="0"/>
              <a:t> </a:t>
            </a:r>
            <a:r>
              <a:rPr lang="es-MX" dirty="0" err="1"/>
              <a:t>kommt</a:t>
            </a:r>
            <a:r>
              <a:rPr lang="es-MX" dirty="0"/>
              <a:t> </a:t>
            </a:r>
            <a:r>
              <a:rPr lang="es-MX" dirty="0" err="1"/>
              <a:t>aus</a:t>
            </a:r>
            <a:r>
              <a:rPr lang="es-MX" dirty="0"/>
              <a:t> Leipzig. Er </a:t>
            </a:r>
            <a:r>
              <a:rPr lang="es-MX" dirty="0" err="1"/>
              <a:t>wurde</a:t>
            </a:r>
            <a:r>
              <a:rPr lang="es-MX" dirty="0"/>
              <a:t> 1212 </a:t>
            </a:r>
            <a:r>
              <a:rPr lang="es-MX" dirty="0" err="1"/>
              <a:t>gegründet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besteht</a:t>
            </a:r>
            <a:r>
              <a:rPr lang="es-MX" dirty="0"/>
              <a:t> </a:t>
            </a:r>
            <a:r>
              <a:rPr lang="es-MX" dirty="0" err="1"/>
              <a:t>noch</a:t>
            </a:r>
            <a:r>
              <a:rPr lang="es-MX" dirty="0"/>
              <a:t> </a:t>
            </a:r>
            <a:r>
              <a:rPr lang="es-MX" dirty="0" err="1"/>
              <a:t>heute</a:t>
            </a:r>
            <a:r>
              <a:rPr lang="es-MX" dirty="0"/>
              <a:t>. Der Chef des </a:t>
            </a:r>
            <a:r>
              <a:rPr lang="es-MX" dirty="0" err="1"/>
              <a:t>Thomanerchors</a:t>
            </a:r>
            <a:r>
              <a:rPr lang="es-MX" dirty="0"/>
              <a:t> </a:t>
            </a:r>
            <a:r>
              <a:rPr lang="es-MX" dirty="0" err="1"/>
              <a:t>heißt</a:t>
            </a:r>
            <a:r>
              <a:rPr lang="es-MX" dirty="0"/>
              <a:t> </a:t>
            </a:r>
            <a:r>
              <a:rPr lang="es-MX" dirty="0" err="1"/>
              <a:t>Thomaskantor</a:t>
            </a:r>
            <a:r>
              <a:rPr lang="es-MX" dirty="0"/>
              <a:t>. Auch Johann </a:t>
            </a:r>
            <a:r>
              <a:rPr lang="es-MX" dirty="0" err="1"/>
              <a:t>Sebastian</a:t>
            </a:r>
            <a:r>
              <a:rPr lang="es-MX" dirty="0"/>
              <a:t> Bach </a:t>
            </a:r>
            <a:r>
              <a:rPr lang="es-MX" dirty="0" err="1"/>
              <a:t>arbeitete</a:t>
            </a:r>
            <a:r>
              <a:rPr lang="es-MX" dirty="0"/>
              <a:t> </a:t>
            </a:r>
            <a:r>
              <a:rPr lang="es-MX" dirty="0" err="1"/>
              <a:t>als</a:t>
            </a:r>
            <a:r>
              <a:rPr lang="es-MX" dirty="0"/>
              <a:t> </a:t>
            </a:r>
            <a:r>
              <a:rPr lang="es-MX" dirty="0" err="1"/>
              <a:t>Thomaskantor</a:t>
            </a:r>
            <a:r>
              <a:rPr lang="es-MX" dirty="0"/>
              <a:t>. Der Chor </a:t>
            </a:r>
            <a:r>
              <a:rPr lang="es-MX" dirty="0" err="1"/>
              <a:t>besteht</a:t>
            </a:r>
            <a:r>
              <a:rPr lang="es-MX" dirty="0"/>
              <a:t> </a:t>
            </a:r>
            <a:r>
              <a:rPr lang="es-MX" dirty="0" err="1"/>
              <a:t>aus</a:t>
            </a:r>
            <a:r>
              <a:rPr lang="es-MX" dirty="0"/>
              <a:t> 93 </a:t>
            </a:r>
            <a:r>
              <a:rPr lang="es-MX" dirty="0" err="1"/>
              <a:t>Jungen</a:t>
            </a:r>
            <a:r>
              <a:rPr lang="es-MX" dirty="0"/>
              <a:t> </a:t>
            </a:r>
            <a:r>
              <a:rPr lang="es-MX" dirty="0" err="1"/>
              <a:t>zwischen</a:t>
            </a:r>
            <a:r>
              <a:rPr lang="es-MX" dirty="0"/>
              <a:t> 9 </a:t>
            </a:r>
            <a:r>
              <a:rPr lang="es-MX" dirty="0" err="1"/>
              <a:t>und</a:t>
            </a:r>
            <a:r>
              <a:rPr lang="es-MX" dirty="0"/>
              <a:t> 18 </a:t>
            </a:r>
            <a:r>
              <a:rPr lang="es-MX" dirty="0" err="1"/>
              <a:t>Jahren</a:t>
            </a:r>
            <a:r>
              <a:rPr lang="es-MX" dirty="0"/>
              <a:t>. Will </a:t>
            </a:r>
            <a:r>
              <a:rPr lang="es-MX" dirty="0" err="1"/>
              <a:t>man</a:t>
            </a:r>
            <a:r>
              <a:rPr lang="es-MX" dirty="0"/>
              <a:t> in den </a:t>
            </a:r>
            <a:r>
              <a:rPr lang="es-MX" dirty="0" err="1"/>
              <a:t>Thomanerchor</a:t>
            </a:r>
            <a:r>
              <a:rPr lang="es-MX" dirty="0"/>
              <a:t>, </a:t>
            </a:r>
            <a:r>
              <a:rPr lang="es-MX" dirty="0" err="1"/>
              <a:t>muss</a:t>
            </a:r>
            <a:r>
              <a:rPr lang="es-MX" dirty="0"/>
              <a:t> </a:t>
            </a:r>
            <a:r>
              <a:rPr lang="es-MX" dirty="0" err="1"/>
              <a:t>man</a:t>
            </a:r>
            <a:r>
              <a:rPr lang="es-MX" dirty="0"/>
              <a:t> </a:t>
            </a:r>
            <a:r>
              <a:rPr lang="es-MX" dirty="0" err="1"/>
              <a:t>ein</a:t>
            </a:r>
            <a:r>
              <a:rPr lang="es-MX" dirty="0"/>
              <a:t> Examen machen. </a:t>
            </a:r>
          </a:p>
          <a:p>
            <a:r>
              <a:rPr lang="es-ES_tradnl" dirty="0" err="1"/>
              <a:t>Jauchzet</a:t>
            </a:r>
            <a:r>
              <a:rPr lang="es-ES_tradnl" dirty="0"/>
              <a:t>, </a:t>
            </a:r>
            <a:r>
              <a:rPr lang="es-ES_tradnl" dirty="0" err="1"/>
              <a:t>frohlocket</a:t>
            </a:r>
            <a:r>
              <a:rPr lang="es-ES_tradnl" dirty="0"/>
              <a:t>: </a:t>
            </a:r>
            <a:r>
              <a:rPr lang="es-ES_tradnl" dirty="0">
                <a:hlinkClick r:id="rId2"/>
              </a:rPr>
              <a:t>https://www.youtube.com/watch?v=MVewzMm1uts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82310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</TotalTime>
  <Words>429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Galería</vt:lpstr>
      <vt:lpstr> Klassische Musik</vt:lpstr>
      <vt:lpstr>Wolfgang Amadeus Mozart</vt:lpstr>
      <vt:lpstr>Ludwig van beethoven</vt:lpstr>
      <vt:lpstr>Johann Sebastian Bach</vt:lpstr>
      <vt:lpstr>Georg Friedrich Händel</vt:lpstr>
      <vt:lpstr>Die Wiener Sängerknaben</vt:lpstr>
      <vt:lpstr>Thomanerchor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Klassische Musik</dc:title>
  <dc:creator>Alemán</dc:creator>
  <cp:lastModifiedBy>Alemán</cp:lastModifiedBy>
  <cp:revision>22</cp:revision>
  <dcterms:created xsi:type="dcterms:W3CDTF">2019-01-23T21:39:13Z</dcterms:created>
  <dcterms:modified xsi:type="dcterms:W3CDTF">2019-01-24T20:22:40Z</dcterms:modified>
</cp:coreProperties>
</file>