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2"/>
  </p:notesMasterIdLst>
  <p:handoutMasterIdLst>
    <p:handoutMasterId r:id="rId13"/>
  </p:handoutMasterIdLst>
  <p:sldIdLst>
    <p:sldId id="446" r:id="rId5"/>
    <p:sldId id="453" r:id="rId6"/>
    <p:sldId id="447" r:id="rId7"/>
    <p:sldId id="426" r:id="rId8"/>
    <p:sldId id="456" r:id="rId9"/>
    <p:sldId id="454" r:id="rId10"/>
    <p:sldId id="4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McLaughlin" userId="89f1bd63fffebd77" providerId="LiveId" clId="{F00BE73F-F4A1-47E1-B050-8D02D04B5B32}"/>
    <pc:docChg chg="custSel addSld modSld">
      <pc:chgData name="Jason McLaughlin" userId="89f1bd63fffebd77" providerId="LiveId" clId="{F00BE73F-F4A1-47E1-B050-8D02D04B5B32}" dt="2022-03-07T08:18:14.071" v="329" actId="478"/>
      <pc:docMkLst>
        <pc:docMk/>
      </pc:docMkLst>
      <pc:sldChg chg="modSp mod">
        <pc:chgData name="Jason McLaughlin" userId="89f1bd63fffebd77" providerId="LiveId" clId="{F00BE73F-F4A1-47E1-B050-8D02D04B5B32}" dt="2022-03-07T08:17:02.549" v="311" actId="255"/>
        <pc:sldMkLst>
          <pc:docMk/>
          <pc:sldMk cId="1646138950" sldId="426"/>
        </pc:sldMkLst>
        <pc:spChg chg="mod">
          <ac:chgData name="Jason McLaughlin" userId="89f1bd63fffebd77" providerId="LiveId" clId="{F00BE73F-F4A1-47E1-B050-8D02D04B5B32}" dt="2022-03-07T08:17:02.549" v="311" actId="255"/>
          <ac:spMkLst>
            <pc:docMk/>
            <pc:sldMk cId="1646138950" sldId="426"/>
            <ac:spMk id="3" creationId="{50EACE68-C884-4900-BA05-58DEA1511030}"/>
          </ac:spMkLst>
        </pc:spChg>
      </pc:sldChg>
      <pc:sldChg chg="modSp add mod">
        <pc:chgData name="Jason McLaughlin" userId="89f1bd63fffebd77" providerId="LiveId" clId="{F00BE73F-F4A1-47E1-B050-8D02D04B5B32}" dt="2022-03-07T08:16:51.104" v="310" actId="255"/>
        <pc:sldMkLst>
          <pc:docMk/>
          <pc:sldMk cId="122353823" sldId="454"/>
        </pc:sldMkLst>
        <pc:spChg chg="mod">
          <ac:chgData name="Jason McLaughlin" userId="89f1bd63fffebd77" providerId="LiveId" clId="{F00BE73F-F4A1-47E1-B050-8D02D04B5B32}" dt="2022-03-07T08:12:04.770" v="14" actId="20577"/>
          <ac:spMkLst>
            <pc:docMk/>
            <pc:sldMk cId="122353823" sldId="454"/>
            <ac:spMk id="2" creationId="{9416A8C9-9EB6-43DA-BD3E-58FAC144BF5C}"/>
          </ac:spMkLst>
        </pc:spChg>
        <pc:spChg chg="mod">
          <ac:chgData name="Jason McLaughlin" userId="89f1bd63fffebd77" providerId="LiveId" clId="{F00BE73F-F4A1-47E1-B050-8D02D04B5B32}" dt="2022-03-07T08:16:51.104" v="310" actId="255"/>
          <ac:spMkLst>
            <pc:docMk/>
            <pc:sldMk cId="122353823" sldId="454"/>
            <ac:spMk id="3" creationId="{50EACE68-C884-4900-BA05-58DEA1511030}"/>
          </ac:spMkLst>
        </pc:spChg>
      </pc:sldChg>
      <pc:sldChg chg="modSp add mod">
        <pc:chgData name="Jason McLaughlin" userId="89f1bd63fffebd77" providerId="LiveId" clId="{F00BE73F-F4A1-47E1-B050-8D02D04B5B32}" dt="2022-03-07T08:16:39.256" v="309" actId="255"/>
        <pc:sldMkLst>
          <pc:docMk/>
          <pc:sldMk cId="866616894" sldId="455"/>
        </pc:sldMkLst>
        <pc:spChg chg="mod">
          <ac:chgData name="Jason McLaughlin" userId="89f1bd63fffebd77" providerId="LiveId" clId="{F00BE73F-F4A1-47E1-B050-8D02D04B5B32}" dt="2022-03-07T08:15:06.301" v="200" actId="20577"/>
          <ac:spMkLst>
            <pc:docMk/>
            <pc:sldMk cId="866616894" sldId="455"/>
            <ac:spMk id="2" creationId="{9416A8C9-9EB6-43DA-BD3E-58FAC144BF5C}"/>
          </ac:spMkLst>
        </pc:spChg>
        <pc:spChg chg="mod">
          <ac:chgData name="Jason McLaughlin" userId="89f1bd63fffebd77" providerId="LiveId" clId="{F00BE73F-F4A1-47E1-B050-8D02D04B5B32}" dt="2022-03-07T08:16:39.256" v="309" actId="255"/>
          <ac:spMkLst>
            <pc:docMk/>
            <pc:sldMk cId="866616894" sldId="455"/>
            <ac:spMk id="3" creationId="{50EACE68-C884-4900-BA05-58DEA1511030}"/>
          </ac:spMkLst>
        </pc:spChg>
      </pc:sldChg>
      <pc:sldChg chg="delSp modSp new mod">
        <pc:chgData name="Jason McLaughlin" userId="89f1bd63fffebd77" providerId="LiveId" clId="{F00BE73F-F4A1-47E1-B050-8D02D04B5B32}" dt="2022-03-07T08:18:14.071" v="329" actId="478"/>
        <pc:sldMkLst>
          <pc:docMk/>
          <pc:sldMk cId="1464997154" sldId="456"/>
        </pc:sldMkLst>
        <pc:spChg chg="mod">
          <ac:chgData name="Jason McLaughlin" userId="89f1bd63fffebd77" providerId="LiveId" clId="{F00BE73F-F4A1-47E1-B050-8D02D04B5B32}" dt="2022-03-07T08:17:54.917" v="327" actId="20577"/>
          <ac:spMkLst>
            <pc:docMk/>
            <pc:sldMk cId="1464997154" sldId="456"/>
            <ac:spMk id="2" creationId="{A3F961B8-41D5-4398-A4CE-45B40BCC6500}"/>
          </ac:spMkLst>
        </pc:spChg>
        <pc:spChg chg="del">
          <ac:chgData name="Jason McLaughlin" userId="89f1bd63fffebd77" providerId="LiveId" clId="{F00BE73F-F4A1-47E1-B050-8D02D04B5B32}" dt="2022-03-07T08:18:07.412" v="328" actId="478"/>
          <ac:spMkLst>
            <pc:docMk/>
            <pc:sldMk cId="1464997154" sldId="456"/>
            <ac:spMk id="3" creationId="{73794909-1E3C-4941-8897-972CEDB43D1A}"/>
          </ac:spMkLst>
        </pc:spChg>
        <pc:spChg chg="del">
          <ac:chgData name="Jason McLaughlin" userId="89f1bd63fffebd77" providerId="LiveId" clId="{F00BE73F-F4A1-47E1-B050-8D02D04B5B32}" dt="2022-03-07T08:18:14.071" v="329" actId="478"/>
          <ac:spMkLst>
            <pc:docMk/>
            <pc:sldMk cId="1464997154" sldId="456"/>
            <ac:spMk id="4" creationId="{2E4A1FBD-0264-4F68-BEE8-16C5B92D85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65018"/>
            <a:ext cx="9168939" cy="5221616"/>
          </a:xfrm>
        </p:spPr>
        <p:txBody>
          <a:bodyPr anchor="t" anchorCtr="0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google analytics?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 Free service by Google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 Most used website statistics Service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 Provides statistics about visitor and transactions on a website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*At a glance dashboard and detailed reports.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6" y="290945"/>
            <a:ext cx="9168939" cy="62345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google analytics? - Video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0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257695" y="-83127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</p:spPr>
        <p:txBody>
          <a:bodyPr/>
          <a:lstStyle/>
          <a:p>
            <a:r>
              <a:rPr lang="en-US" dirty="0"/>
              <a:t>How Does Google Analytics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265" y="2240280"/>
            <a:ext cx="7508887" cy="41970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User ID and password at google.com/analytics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account link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What is SOE?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01636"/>
            <a:ext cx="6226233" cy="3241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Stands for SEARCH ENGINE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is the process of affecting the visibility of a website or a web page in a web search engine’s </a:t>
            </a:r>
            <a:r>
              <a:rPr lang="en-US" sz="2000" u="sng" dirty="0"/>
              <a:t>unpaid</a:t>
            </a:r>
            <a:r>
              <a:rPr lang="en-US" sz="2000" dirty="0"/>
              <a:t>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helps the engines figure out what each page is about, how it is useful to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SEO allows web developers to provide clues that engines use to understand web content.</a:t>
            </a:r>
          </a:p>
        </p:txBody>
      </p:sp>
    </p:spTree>
    <p:extLst>
      <p:ext uri="{BB962C8B-B14F-4D97-AF65-F5344CB8AC3E}">
        <p14:creationId xmlns:p14="http://schemas.microsoft.com/office/powerpoint/2010/main" val="164613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61B8-41D5-4398-A4CE-45B40BCC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VIDEO SEO</a:t>
            </a:r>
          </a:p>
        </p:txBody>
      </p:sp>
    </p:spTree>
    <p:extLst>
      <p:ext uri="{BB962C8B-B14F-4D97-AF65-F5344CB8AC3E}">
        <p14:creationId xmlns:p14="http://schemas.microsoft.com/office/powerpoint/2010/main" val="146499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On Page SOE?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01636"/>
            <a:ext cx="6226233" cy="3241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Original and relevant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 tags and Meta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Keyword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Sitemaps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Image SEO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Internal Linking</a:t>
            </a:r>
          </a:p>
        </p:txBody>
      </p:sp>
    </p:spTree>
    <p:extLst>
      <p:ext uri="{BB962C8B-B14F-4D97-AF65-F5344CB8AC3E}">
        <p14:creationId xmlns:p14="http://schemas.microsoft.com/office/powerpoint/2010/main" val="1223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A8C9-9EB6-43DA-BD3E-58FAC144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/>
          <a:p>
            <a:r>
              <a:rPr lang="en-US" dirty="0"/>
              <a:t>OFF Page SOE?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ACE68-C884-4900-BA05-58DEA1511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2701636"/>
            <a:ext cx="6226233" cy="32419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 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Forum posting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Social bookmarking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Search Engine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Link exchange</a:t>
            </a:r>
          </a:p>
        </p:txBody>
      </p:sp>
    </p:spTree>
    <p:extLst>
      <p:ext uri="{BB962C8B-B14F-4D97-AF65-F5344CB8AC3E}">
        <p14:creationId xmlns:p14="http://schemas.microsoft.com/office/powerpoint/2010/main" val="866616894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{D1AC6BD6-1FB9-4DEF-9FB3-CBB54365D9C8}tf78479028_win32</Template>
  <TotalTime>29</TotalTime>
  <Words>180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What is google analytics?  * Free service by Google * Most used website statistics Service * Provides statistics about visitor and transactions on a website *At a glance dashboard and detailed reports.</vt:lpstr>
      <vt:lpstr>What is google analytics? - Video  </vt:lpstr>
      <vt:lpstr>How Does Google Analytics Work?</vt:lpstr>
      <vt:lpstr>What is SOE? </vt:lpstr>
      <vt:lpstr>VIDEO SEO</vt:lpstr>
      <vt:lpstr>On Page SOE? </vt:lpstr>
      <vt:lpstr>OFF Page SOE?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google analytics?  * Free service by Google * Most used website statistics Service * Provides statistics about visitor and transactions on a website *At a glance dashboard and detailed reports.</dc:title>
  <dc:creator>Jason McLaughlin</dc:creator>
  <cp:lastModifiedBy>Jason McLaughlin</cp:lastModifiedBy>
  <cp:revision>1</cp:revision>
  <dcterms:created xsi:type="dcterms:W3CDTF">2022-03-07T07:50:12Z</dcterms:created>
  <dcterms:modified xsi:type="dcterms:W3CDTF">2022-03-07T08:19:22Z</dcterms:modified>
</cp:coreProperties>
</file>