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4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6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8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2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54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2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3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2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64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89CA7-8DC0-4257-8071-BB55B65172CA}" type="datetimeFigureOut">
              <a:rPr lang="es-MX" smtClean="0"/>
              <a:t>19/10/2021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D09B-CDCB-46E5-A92E-FFF1AD72C1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ENCAPCULAMIENTO</a:t>
            </a:r>
            <a:br>
              <a:rPr lang="es-MX" dirty="0" smtClean="0"/>
            </a:br>
            <a:r>
              <a:rPr lang="es-MX" dirty="0" smtClean="0"/>
              <a:t>fundamentos de programación 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 ALUMNA. Rodríguez Jiménez Lessly Viridiana. </a:t>
            </a:r>
            <a:br>
              <a:rPr lang="es-MX" dirty="0" smtClean="0"/>
            </a:br>
            <a:r>
              <a:rPr lang="es-MX" dirty="0" smtClean="0"/>
              <a:t>IT3 </a:t>
            </a:r>
          </a:p>
          <a:p>
            <a:r>
              <a:rPr lang="es-MX" dirty="0" smtClean="0"/>
              <a:t>DOCENETE. Eduardo Flores Gallegos.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01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INTRODUCCION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programación orientada a objetos encausamiento es un mecanismo de restricción de acceso a componentes de un objeto, a continuación se explica un poco sobre el tema.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 descr="ENCAPSULAMIENTO | Programacion Orientada a Objetos en Java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841433"/>
            <a:ext cx="3574626" cy="201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Encapsulamiento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907" y="1672045"/>
            <a:ext cx="9720071" cy="2886891"/>
          </a:xfrm>
        </p:spPr>
        <p:txBody>
          <a:bodyPr/>
          <a:lstStyle/>
          <a:p>
            <a:r>
              <a:rPr lang="es-MX" dirty="0"/>
              <a:t>es un </a:t>
            </a:r>
            <a:r>
              <a:rPr lang="es-MX" b="1" dirty="0"/>
              <a:t>mecanismo de protección o aislamiento de atributos y métodos,</a:t>
            </a:r>
            <a:r>
              <a:rPr lang="es-MX" dirty="0"/>
              <a:t> es decir, el aislamiento </a:t>
            </a:r>
            <a:r>
              <a:rPr lang="es-MX" b="1" dirty="0"/>
              <a:t>protege a los datos asociados</a:t>
            </a:r>
            <a:r>
              <a:rPr lang="es-MX" dirty="0"/>
              <a:t> de un objeto </a:t>
            </a:r>
            <a:r>
              <a:rPr lang="es-MX" b="1" dirty="0"/>
              <a:t>contra su modificación</a:t>
            </a:r>
            <a:r>
              <a:rPr lang="es-MX" dirty="0"/>
              <a:t> por quien no tenga derecho a acceder a ellos, </a:t>
            </a:r>
            <a:r>
              <a:rPr lang="es-MX" b="1" dirty="0"/>
              <a:t>eliminando efectos secundarios</a:t>
            </a:r>
            <a:r>
              <a:rPr lang="es-MX" dirty="0"/>
              <a:t> e </a:t>
            </a:r>
            <a:r>
              <a:rPr lang="es-MX" b="1" dirty="0"/>
              <a:t>interacciones</a:t>
            </a:r>
            <a:r>
              <a:rPr lang="es-MX" dirty="0"/>
              <a:t> en cuanto al ocultamiento de los datos miembros de un objeto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También conocido como ocultación que permite cambiar la visibilidad de los elementos miembros de las clases.</a:t>
            </a:r>
            <a:endParaRPr lang="es-MX" dirty="0"/>
          </a:p>
        </p:txBody>
      </p:sp>
      <p:pic>
        <p:nvPicPr>
          <p:cNvPr id="1026" name="Picture 2" descr="☆ Encapsulamiento 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6" y="3896315"/>
            <a:ext cx="3704553" cy="26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3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Niveles de encapsulamiento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Nivel cerrado:</a:t>
            </a:r>
            <a:r>
              <a:rPr lang="es-MX" dirty="0"/>
              <a:t> los atributos y métodos del objeto sólo es </a:t>
            </a:r>
            <a:r>
              <a:rPr lang="es-MX" b="1" dirty="0"/>
              <a:t>accesible desde la misma clase.</a:t>
            </a:r>
            <a:endParaRPr lang="es-MX" dirty="0"/>
          </a:p>
          <a:p>
            <a:r>
              <a:rPr lang="es-MX" b="1" dirty="0"/>
              <a:t>Nivel protegido</a:t>
            </a:r>
            <a:r>
              <a:rPr lang="es-MX" dirty="0"/>
              <a:t>: los atributos y métodos del objeto sólo es accesible desde la clase y las clases que heredan</a:t>
            </a:r>
          </a:p>
          <a:p>
            <a:r>
              <a:rPr lang="es-MX" b="1" dirty="0"/>
              <a:t>Nivel abierto:</a:t>
            </a:r>
            <a:r>
              <a:rPr lang="es-MX" dirty="0"/>
              <a:t> los atributos y métodos del objeto puede ser accedido desde cualquier clase.</a:t>
            </a:r>
          </a:p>
        </p:txBody>
      </p:sp>
    </p:spTree>
    <p:extLst>
      <p:ext uri="{BB962C8B-B14F-4D97-AF65-F5344CB8AC3E}">
        <p14:creationId xmlns:p14="http://schemas.microsoft.com/office/powerpoint/2010/main" val="34814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° Puede ser controlado internamente evitando que todo colapse .</a:t>
            </a:r>
          </a:p>
          <a:p>
            <a:r>
              <a:rPr lang="es-MX" dirty="0" smtClean="0"/>
              <a:t>°</a:t>
            </a:r>
            <a:r>
              <a:rPr lang="es-MX" dirty="0"/>
              <a:t> </a:t>
            </a:r>
            <a:r>
              <a:rPr lang="es-MX" dirty="0" smtClean="0"/>
              <a:t>La mayor parte del código esta oculto, y se pueden hacer cambios.</a:t>
            </a:r>
          </a:p>
          <a:p>
            <a:r>
              <a:rPr lang="es-MX" dirty="0" smtClean="0"/>
              <a:t>° las acciones del usurario pueden ser controladas internamente.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7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https://www.ecured.cu/Encapsulamiento#Niveles_de_acceso</a:t>
            </a:r>
          </a:p>
        </p:txBody>
      </p:sp>
    </p:spTree>
    <p:extLst>
      <p:ext uri="{BB962C8B-B14F-4D97-AF65-F5344CB8AC3E}">
        <p14:creationId xmlns:p14="http://schemas.microsoft.com/office/powerpoint/2010/main" val="30281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890</TotalTime>
  <Words>232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ENCAPCULAMIENTO fundamentos de programación  </vt:lpstr>
      <vt:lpstr>INTRODUCCION </vt:lpstr>
      <vt:lpstr>Encapsulamiento </vt:lpstr>
      <vt:lpstr>Niveles de encapsulamiento </vt:lpstr>
      <vt:lpstr>VENTAJAS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ENCAPCULAMIENTO</dc:title>
  <dc:creator>Lessly</dc:creator>
  <cp:lastModifiedBy>Lessly</cp:lastModifiedBy>
  <cp:revision>6</cp:revision>
  <dcterms:created xsi:type="dcterms:W3CDTF">2021-10-20T01:36:34Z</dcterms:created>
  <dcterms:modified xsi:type="dcterms:W3CDTF">2021-10-20T16:27:32Z</dcterms:modified>
</cp:coreProperties>
</file>