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CFC9B-8841-580E-700D-2A21191F7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A3BF63-827A-4EC1-4515-4645061AE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BF4C47-952C-957D-601F-B28281BD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6391-F7E7-45A9-B316-844A079F8AB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4A3F8F-D742-1908-08EC-6C77AE08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E40CB2-7FF5-78B7-F537-5ACBA221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AB93-6B5D-46BE-A267-7130C705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9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F4440-63C6-661D-B0AE-7B2AEFCF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AA26C8-C81D-F4C7-DE0D-6487E9AE0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1CA125-2D03-5F35-9EF9-23F7F879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6391-F7E7-45A9-B316-844A079F8AB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EB11D2-4456-F44C-6739-5A3E1971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7C10A5-62D1-F1DD-5D79-FDEE617F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AB93-6B5D-46BE-A267-7130C705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1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FEBC12-7DBC-31D9-B82E-D11C7D158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BA5AB4-6DCC-6450-81BB-A34CE7498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11369B-B6C6-43AD-A8C0-09FD1D4D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6391-F7E7-45A9-B316-844A079F8AB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812561-4233-906B-88DF-3822D292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76AF06-8750-A152-41AC-72D12AB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AB93-6B5D-46BE-A267-7130C705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1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0BEEB-A4D6-9EAA-3821-E2327D87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82699A-7B59-F2C9-5CA1-993DE8BE1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97B726-158A-F6F1-D837-4949D303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6391-F7E7-45A9-B316-844A079F8AB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D06FD6-A873-0589-8154-60C852A8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0E3515-4E32-FF1B-B80D-6E8CA4CD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AB93-6B5D-46BE-A267-7130C705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0CBCC-9E87-74A4-2825-724C0195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6A32E6-DC11-E239-06A6-17914D2FA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EEFFD5-D812-FD81-676E-E95FC65B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6391-F7E7-45A9-B316-844A079F8AB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B6EAF8-6E23-D53C-0FA6-12DE50C0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495B3F-7DEE-519B-8A62-95D6F98F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AB93-6B5D-46BE-A267-7130C705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7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142E7-4461-85B1-B2F1-58F940B5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2B5F22-A31C-C1E6-6947-825BF0ED4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CC9773-F156-B976-ABCB-E56298655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38ABA7-55DE-8015-4836-7D5F93E7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6391-F7E7-45A9-B316-844A079F8AB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FA7857-6FE5-0C0F-468D-AB83C9DE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5B12B9-513A-1266-63C3-AEFD22F6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AB93-6B5D-46BE-A267-7130C705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4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31C9A-AB34-79F1-3F54-62C0768F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BA1287-AFA0-CF2C-F970-6BB394E0E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7D2662-17D5-0C9B-6992-03EC5EE69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85E893-AB83-085D-9FDE-34F787E62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500396-6D30-C8D0-B703-8F853702E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E58B3E-8F0A-051A-AB39-F55F50FB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6391-F7E7-45A9-B316-844A079F8AB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648532-FB83-FD19-C416-1A3CC966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A7EE3A-D2D0-75E0-8307-AA59F3A3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AB93-6B5D-46BE-A267-7130C705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2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873C0-2757-DE60-EE57-B9DB2616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D0FD8D-D829-168A-A128-B4897C8E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6391-F7E7-45A9-B316-844A079F8AB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C5F3FF-B1AA-8D6C-6A83-F9368410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3F3D69-D730-2EF5-5240-0CEBC783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AB93-6B5D-46BE-A267-7130C705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6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C62A04-C9CF-FC01-2FAB-4CCE90ED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6391-F7E7-45A9-B316-844A079F8AB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55DBD3B-C9E3-41D9-08F8-01D0706E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A55BCA-70A3-882E-62DF-96B7B325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AB93-6B5D-46BE-A267-7130C705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1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463F1-491E-5621-43D8-BCA766611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25F656-D4DA-301D-E446-792A8CB72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5A2407-2057-5120-06D0-FEBE4E9F4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539F6C-B43A-61C8-157B-6AB27625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6391-F7E7-45A9-B316-844A079F8AB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20D609-FBD5-CCF2-7308-6811B43F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D7DCA2-4BB8-E678-C46F-3373AA98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AB93-6B5D-46BE-A267-7130C705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7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59F74-0C48-36DD-72B2-D4E10E31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FA77C5-F260-A5C6-E7EB-1767BA60B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B28E2C-38E3-CE40-5D55-E5FA4F38B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FF137D-1BAB-165A-5168-AAEF1E71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6391-F7E7-45A9-B316-844A079F8AB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49D952-E380-2526-EB94-ECE0E364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D2688A-8704-2638-FA30-5C430C75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AB93-6B5D-46BE-A267-7130C705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3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97E3B9-3406-3FE2-29D0-EE146F9C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AAC1DA-9903-AA87-80FD-F9BB49443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618A66-F6FB-6C6E-B4ED-2C95B3BAF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316391-F7E7-45A9-B316-844A079F8AB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A1583E-1C43-9DD3-C09E-C10085E15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480273-DF32-E679-CCBF-23F1BA3FD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31AB93-6B5D-46BE-A267-7130C705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3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7DEC0-4296-1D0F-E6C8-0F36AC76D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7929"/>
            <a:ext cx="9144000" cy="489461"/>
          </a:xfrm>
        </p:spPr>
        <p:txBody>
          <a:bodyPr>
            <a:normAutofit fontScale="90000"/>
          </a:bodyPr>
          <a:lstStyle/>
          <a:p>
            <a:r>
              <a:rPr lang="es-MX" dirty="0"/>
              <a:t>Consejo #1 Dieta apropiada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482122-2D27-5B47-A811-58825B50E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3305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Un tipo de dieta que ayude a reducir los problemas de sueño debería incluir alimentos tales como el pavo, el pollo, los huevos y el pescado, así como en la leche y el yogur ya que estos cuentan con triptófano, un aminoácido esencial precursor de la serotonina y la melatonina que el cuerpo no es capaz de sintetizar por sí mismo, lo que ayuda a conciliar el sueño. Otros como el magnesio, que ayuda a calmar estados de ansiedad o depresión, hallándose en alimentos como almendras, bananas y plátanos, semillas de chía o calabaza, espinacas o anacardos por mencionar algunos.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14E83F-E756-5B84-0845-9C3807F61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420" y="1944418"/>
            <a:ext cx="5051156" cy="505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9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7DEC0-4296-1D0F-E6C8-0F36AC76D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7929"/>
            <a:ext cx="9144000" cy="489461"/>
          </a:xfrm>
        </p:spPr>
        <p:txBody>
          <a:bodyPr>
            <a:normAutofit fontScale="90000"/>
          </a:bodyPr>
          <a:lstStyle/>
          <a:p>
            <a:r>
              <a:rPr lang="es-MX" dirty="0"/>
              <a:t>Consejo #2 Ejercicio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482122-2D27-5B47-A811-58825B50E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3305"/>
            <a:ext cx="9144000" cy="1655762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Algunos de los ejercicios que ayudan al sueño son algunos tipos de entrenamientos de fuerza ligeros como estiramientos o el yoga, esto debido a que el esfuerzo físico podría influir en nuestro sueño nocturno y por lo tanto, en nuestro descanso, ya que, durante el sueño, nuestro cuerpo cumple las funciones de reparar y crear nuevas estructuras, regular la temperatura corporal y equilibrar el gasto energético. Por esta razón el ejercicio puede verse como una herramienta que incentiva el sueño y descanso nocturno. Lo que ayuda de distintas maneras: Manejar estrés, liberar endorfinas y prever apnea de suelo</a:t>
            </a:r>
            <a:endParaRPr lang="en-US" dirty="0"/>
          </a:p>
        </p:txBody>
      </p:sp>
      <p:pic>
        <p:nvPicPr>
          <p:cNvPr id="2050" name="Picture 2" descr="Elementos De Deporte De Yoga Minimalista De Dibujos Animados PNG Imágenes  Gratis - Lovepik">
            <a:extLst>
              <a:ext uri="{FF2B5EF4-FFF2-40B4-BE49-F238E27FC236}">
                <a16:creationId xmlns:a16="http://schemas.microsoft.com/office/drawing/2014/main" id="{813BEB61-9448-5721-4E5A-74100AB2C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250" r="96667">
                        <a14:foregroundMark x1="8333" y1="76417" x2="8333" y2="76417"/>
                        <a14:foregroundMark x1="4250" y1="80000" x2="4250" y2="80000"/>
                        <a14:foregroundMark x1="96667" y1="79333" x2="96667" y2="7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368" y="2424866"/>
            <a:ext cx="4059264" cy="405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57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7DEC0-4296-1D0F-E6C8-0F36AC76D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7929"/>
            <a:ext cx="9144000" cy="489461"/>
          </a:xfrm>
        </p:spPr>
        <p:txBody>
          <a:bodyPr>
            <a:normAutofit fontScale="90000"/>
          </a:bodyPr>
          <a:lstStyle/>
          <a:p>
            <a:r>
              <a:rPr lang="es-MX" dirty="0"/>
              <a:t>Consejo #3 Horario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482122-2D27-5B47-A811-58825B50E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3305"/>
            <a:ext cx="9144000" cy="1655762"/>
          </a:xfrm>
        </p:spPr>
        <p:txBody>
          <a:bodyPr>
            <a:normAutofit/>
          </a:bodyPr>
          <a:lstStyle/>
          <a:p>
            <a:r>
              <a:rPr lang="es-ES" dirty="0"/>
              <a:t>Asegúrate de dormir todos los días a la misma hora. Este </a:t>
            </a:r>
            <a:r>
              <a:rPr lang="es-MX" dirty="0"/>
              <a:t>habito</a:t>
            </a:r>
            <a:r>
              <a:rPr lang="es-ES" dirty="0"/>
              <a:t> hará que cuando llegue el momento de dormir tu cuerpo reaccione por costumbre a prepararse para dormir a ese horario.</a:t>
            </a:r>
            <a:endParaRPr lang="en-US" dirty="0"/>
          </a:p>
        </p:txBody>
      </p:sp>
      <p:pic>
        <p:nvPicPr>
          <p:cNvPr id="3074" name="Picture 2" descr="Súper lindo dibujo minimalista de un reloj en un fondo blanco | Imagen  Premium generada con IA">
            <a:extLst>
              <a:ext uri="{FF2B5EF4-FFF2-40B4-BE49-F238E27FC236}">
                <a16:creationId xmlns:a16="http://schemas.microsoft.com/office/drawing/2014/main" id="{50B1B64F-E4AC-44DC-E859-BE0109CC7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220" y1="32748" x2="31150" y2="56070"/>
                        <a14:foregroundMark x1="31150" y1="56070" x2="38498" y2="68690"/>
                        <a14:foregroundMark x1="38498" y1="68690" x2="52396" y2="71565"/>
                        <a14:foregroundMark x1="52396" y1="71565" x2="61821" y2="69649"/>
                        <a14:foregroundMark x1="61821" y1="69649" x2="70288" y2="57508"/>
                        <a14:foregroundMark x1="70288" y1="57508" x2="70288" y2="49201"/>
                        <a14:foregroundMark x1="70288" y1="49201" x2="65974" y2="39297"/>
                        <a14:foregroundMark x1="65974" y1="39297" x2="43770" y2="31310"/>
                        <a14:foregroundMark x1="43770" y1="31310" x2="42332" y2="31150"/>
                        <a14:foregroundMark x1="53035" y1="30990" x2="69649" y2="37061"/>
                        <a14:foregroundMark x1="69649" y1="37061" x2="70767" y2="38019"/>
                        <a14:foregroundMark x1="61661" y1="37700" x2="40096" y2="68690"/>
                        <a14:foregroundMark x1="40096" y1="68690" x2="45048" y2="29712"/>
                        <a14:foregroundMark x1="56869" y1="47923" x2="63099" y2="62460"/>
                        <a14:foregroundMark x1="63099" y1="62460" x2="54313" y2="66613"/>
                        <a14:foregroundMark x1="44409" y1="73802" x2="28594" y2="58466"/>
                        <a14:foregroundMark x1="18530" y1="68051" x2="17093" y2="77476"/>
                        <a14:foregroundMark x1="17093" y1="77476" x2="17093" y2="77955"/>
                        <a14:foregroundMark x1="30351" y1="69169" x2="30351" y2="69169"/>
                        <a14:foregroundMark x1="30192" y1="68371" x2="29872" y2="69489"/>
                        <a14:foregroundMark x1="33866" y1="74441" x2="35144" y2="74441"/>
                        <a14:foregroundMark x1="38179" y1="82428" x2="38658" y2="83387"/>
                        <a14:foregroundMark x1="27636" y1="77157" x2="27636" y2="79553"/>
                        <a14:foregroundMark x1="14058" y1="40256" x2="14856" y2="41693"/>
                        <a14:foregroundMark x1="20607" y1="22684" x2="22843" y2="28914"/>
                        <a14:foregroundMark x1="23163" y1="21885" x2="21725" y2="29872"/>
                        <a14:foregroundMark x1="21725" y1="29872" x2="21246" y2="29872"/>
                        <a14:foregroundMark x1="23642" y1="12780" x2="23642" y2="12780"/>
                        <a14:foregroundMark x1="35144" y1="15335" x2="34505" y2="19489"/>
                        <a14:foregroundMark x1="69169" y1="16134" x2="71246" y2="17732"/>
                        <a14:foregroundMark x1="85783" y1="16134" x2="85783" y2="19968"/>
                        <a14:foregroundMark x1="82428" y1="36102" x2="85304" y2="57987"/>
                        <a14:foregroundMark x1="81949" y1="64696" x2="82907" y2="63738"/>
                        <a14:foregroundMark x1="83227" y1="63419" x2="83227" y2="63419"/>
                        <a14:foregroundMark x1="32748" y1="40256" x2="30351" y2="46486"/>
                        <a14:foregroundMark x1="79233" y1="75399" x2="80032" y2="84824"/>
                        <a14:foregroundMark x1="26198" y1="86262" x2="26198" y2="86262"/>
                        <a14:foregroundMark x1="26198" y1="86262" x2="26198" y2="86262"/>
                        <a14:foregroundMark x1="16454" y1="84026" x2="16454" y2="84026"/>
                        <a14:foregroundMark x1="14377" y1="79073" x2="14377" y2="79073"/>
                        <a14:foregroundMark x1="12460" y1="61821" x2="12460" y2="64696"/>
                        <a14:foregroundMark x1="19169" y1="54313" x2="19169" y2="54313"/>
                        <a14:foregroundMark x1="76358" y1="30671" x2="77955" y2="30990"/>
                        <a14:foregroundMark x1="88179" y1="27316" x2="88179" y2="27316"/>
                        <a14:foregroundMark x1="71246" y1="24920" x2="71246" y2="24920"/>
                        <a14:foregroundMark x1="59585" y1="26518" x2="59585" y2="26518"/>
                        <a14:foregroundMark x1="77476" y1="61821" x2="77476" y2="61821"/>
                        <a14:foregroundMark x1="16933" y1="59585" x2="16933" y2="59585"/>
                        <a14:foregroundMark x1="24441" y1="65815" x2="24441" y2="65815"/>
                        <a14:foregroundMark x1="33546" y1="86262" x2="33546" y2="862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092" y="2287291"/>
            <a:ext cx="42005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40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7DEC0-4296-1D0F-E6C8-0F36AC76D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7929"/>
            <a:ext cx="9144000" cy="489461"/>
          </a:xfrm>
        </p:spPr>
        <p:txBody>
          <a:bodyPr>
            <a:normAutofit fontScale="90000"/>
          </a:bodyPr>
          <a:lstStyle/>
          <a:p>
            <a:r>
              <a:rPr lang="es-MX" dirty="0"/>
              <a:t>Consejo #4 Cafeína y azúcar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482122-2D27-5B47-A811-58825B50E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3305"/>
            <a:ext cx="9144000" cy="1655762"/>
          </a:xfrm>
        </p:spPr>
        <p:txBody>
          <a:bodyPr>
            <a:normAutofit/>
          </a:bodyPr>
          <a:lstStyle/>
          <a:p>
            <a:r>
              <a:rPr lang="es-ES" dirty="0"/>
              <a:t>Tanto el azúcar como la cafeína energizan tu cuerpo pero también dificultan el sueño. Ambas de estas sustancias toman entre 6 a 8 horas en salir del cuerpo. Por lo tanto, es preferible evitar tomar estas sustancias antes de dormir.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CBE781-CED8-E174-746C-AEA860191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622" y="2597257"/>
            <a:ext cx="4136756" cy="41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9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7DEC0-4296-1D0F-E6C8-0F36AC76D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49" y="517929"/>
            <a:ext cx="9288651" cy="489461"/>
          </a:xfrm>
        </p:spPr>
        <p:txBody>
          <a:bodyPr>
            <a:normAutofit fontScale="90000"/>
          </a:bodyPr>
          <a:lstStyle/>
          <a:p>
            <a:r>
              <a:rPr lang="es-MX" dirty="0"/>
              <a:t>Consejo #5 Exposición al celular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482122-2D27-5B47-A811-58825B50E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3305"/>
            <a:ext cx="9144000" cy="1655762"/>
          </a:xfrm>
        </p:spPr>
        <p:txBody>
          <a:bodyPr>
            <a:normAutofit/>
          </a:bodyPr>
          <a:lstStyle/>
          <a:p>
            <a:r>
              <a:rPr lang="es-ES" dirty="0"/>
              <a:t>El celular estimula mucho el cerebro de </a:t>
            </a:r>
            <a:r>
              <a:rPr lang="es-ES" dirty="0" err="1"/>
              <a:t>fomras</a:t>
            </a:r>
            <a:r>
              <a:rPr lang="es-ES" dirty="0"/>
              <a:t> que dificultan el sueño. Limita tu exposición a las pantallas y en especial a as redes sociales antes de ir a dormir.</a:t>
            </a:r>
            <a:endParaRPr lang="en-US" dirty="0"/>
          </a:p>
        </p:txBody>
      </p:sp>
      <p:pic>
        <p:nvPicPr>
          <p:cNvPr id="5122" name="Picture 2" descr="Ilustración Minimalista De Un Teléfono Celular Con La Burbuja Del Texto, El  Concepto De Mensajería Móvil Ilustraciones svg, vectoriales, clip art  vectorizado libre de derechos. Image 59784128">
            <a:extLst>
              <a:ext uri="{FF2B5EF4-FFF2-40B4-BE49-F238E27FC236}">
                <a16:creationId xmlns:a16="http://schemas.microsoft.com/office/drawing/2014/main" id="{5657FB3E-5D77-3746-967B-DDC84C443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0538" y1="18769" x2="41615" y2="16077"/>
                        <a14:foregroundMark x1="41615" y1="16077" x2="47692" y2="16692"/>
                        <a14:foregroundMark x1="22769" y1="70308" x2="38154" y2="71385"/>
                        <a14:foregroundMark x1="38154" y1="71385" x2="46769" y2="69615"/>
                        <a14:foregroundMark x1="46769" y1="69615" x2="48308" y2="69846"/>
                        <a14:foregroundMark x1="49923" y1="70308" x2="50385" y2="71154"/>
                        <a14:foregroundMark x1="50385" y1="71846" x2="50615" y2="73923"/>
                        <a14:foregroundMark x1="50615" y1="74385" x2="50615" y2="74385"/>
                        <a14:foregroundMark x1="49692" y1="74769" x2="25769" y2="73692"/>
                        <a14:foregroundMark x1="25769" y1="73462" x2="25769" y2="72769"/>
                        <a14:foregroundMark x1="20538" y1="75000" x2="25308" y2="69308"/>
                        <a14:foregroundMark x1="25308" y1="69308" x2="40462" y2="68462"/>
                        <a14:foregroundMark x1="40231" y1="20077" x2="47769" y2="20000"/>
                        <a14:foregroundMark x1="47769" y1="20000" x2="51308" y2="20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373" y="1698355"/>
            <a:ext cx="5624593" cy="562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392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355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Consejo #1 Dieta apropiada</vt:lpstr>
      <vt:lpstr>Consejo #2 Ejercicio</vt:lpstr>
      <vt:lpstr>Consejo #3 Horario</vt:lpstr>
      <vt:lpstr>Consejo #4 Cafeína y azúcar</vt:lpstr>
      <vt:lpstr>Consejo #5 Exposición al celular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Emmanuel Rodríguez Cortez</dc:creator>
  <cp:lastModifiedBy>Emmanuel Rodríguez Cortez</cp:lastModifiedBy>
  <cp:revision>1</cp:revision>
  <dcterms:created xsi:type="dcterms:W3CDTF">2024-09-10T03:36:46Z</dcterms:created>
  <dcterms:modified xsi:type="dcterms:W3CDTF">2024-09-10T04:29:22Z</dcterms:modified>
</cp:coreProperties>
</file>