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dsilvestrebarrios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05700"/>
            <a:ext cx="8520600" cy="4463100"/>
          </a:xfrm>
          <a:prstGeom prst="rect">
            <a:avLst/>
          </a:prstGeom>
          <a:noFill/>
          <a:ln cap="flat" cmpd="sng" w="9525">
            <a:solidFill>
              <a:srgbClr val="FCE5C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Implemente el algoritmo Luhn, el cual es una función para validar números de tarjetas de crédito (entre otras cosas) y consiste en lo siguiente: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Dado un número de tarjeta de crédito: 49927398716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ndsilvestrebarrios@gmail.com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4211 6323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05700"/>
            <a:ext cx="85206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b="1" lang="en" sz="2300">
                <a:solidFill>
                  <a:srgbClr val="FFFFFF"/>
                </a:solidFill>
              </a:rPr>
              <a:t>Invertir el orden de los dígitos: 6, 1, 7,8, 9, 3, 7, 2, 9, 9, 4</a:t>
            </a: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b="1" lang="en" sz="2300">
                <a:solidFill>
                  <a:srgbClr val="FFFFFF"/>
                </a:solidFill>
              </a:rPr>
              <a:t>Duplicar el valor de los números en posiciones impares: 6, 2, 7, 16, 9, 6, 7, 4, 9, 18, 4</a:t>
            </a: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b="1" lang="en" sz="2300">
                <a:solidFill>
                  <a:srgbClr val="FFFFFF"/>
                </a:solidFill>
              </a:rPr>
              <a:t>Sumar los dígitos de numeros mayores a diez: 6, 2, 7, 7, 9, 6, 7, 4, 9, 9, 4</a:t>
            </a: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b="1" lang="en" sz="2300">
                <a:solidFill>
                  <a:srgbClr val="FFFFFF"/>
                </a:solidFill>
              </a:rPr>
              <a:t>Sumar todos los números: 6+2+7+7+9+6+7+4+9+9+4 = 70</a:t>
            </a: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b="1" lang="en" sz="2300">
                <a:solidFill>
                  <a:srgbClr val="FFFFFF"/>
                </a:solidFill>
              </a:rPr>
              <a:t>Si la suma módulo 10 es cero, el número es válido.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</a:rPr>
              <a:t>Su función debe recibir el número de tarjeta de crédito de hasta 50 dígitos y devolver si es valido o no.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237500"/>
            <a:ext cx="8520600" cy="43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Pruebas para el ejercicio 2.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49927398716      True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49927398717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1234567812345670 True   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1234567812345678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79927398710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79927398711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79927398712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79927398713      True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79927398714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79927398715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79927398716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79927398717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79927398718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79927398719      False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374652346956782346957823694857692364857368475368 True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374652346956782346957823694857692364857387456834 False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