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Ejercicio árboles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Programación avanzada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Parte 1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Implemente los siguientes métodos: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Una función que obtenga el valor más grande en el árbol.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Una función que cuente la cantidad de nodos.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Una función que copie el contenido de un árbol a otro.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Una función que obtenga el nivel del árbol.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Una función que compare si dos árboles son iguales.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Parte 2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Realice un programa donde utilice dos veces cada una de las funciones definidas en la parte 1.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Los árboles para cada función deben ser diferentes.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Cada árbol debe contener al menos 20 elementos.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