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Operaciones con listas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Programación avanzada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Paso 1: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Implemente una class, que pueda almacenar la siguiente información de una pelicula: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Título 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Duración (máximo de 500 minutos)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Género: sci-fi, acción, horror, drama y comedia.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Fecha de estreno: debe almacenar en números (o tipo date) el día, mes y año.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Calificación: de 1 a 5.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Construya una lista de tamaño constante con las siguientes características: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Debe comportarse como una lista NO ordenada.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Debe proveer al menos los métodos: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Add, ItemAtIndex, IndexOfName, DeleteAtIndex, Size y OrderByDate.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Puede almacenar hasta 25 películas.</a:t>
            </a: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Paso 2: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Realice un programa que permita al usuario: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Ver el listado completo de películas. En formato legible.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Agregar un nuevo ítem.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Asignar calificación a una película.</a:t>
            </a: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Paso 3: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Paso 3: continuación  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/>
              <a:t>Sin modificar la lista original.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Mostrar las películas de un género elegido ordenadas por fecha de estreno.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Mostrar el listado completo de películas ordenado de manera inversa. Restricción: no puede recorrer la lista desde el final. Puede agregar un solo método a la estructura de lista.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468825"/>
            <a:ext cx="8520600" cy="296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Implementar una función de insertar ordenado por rating.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Agregar al programa principal una opción que permita al usuario elegir un item del listado principal agregarlo a un listado de películas vistas o pendientes. Ambos deben mantener el order por rating.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Implementar el método estático Merge() el cual debe: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Recibir las dos listas vistas (A) y pendientes (B)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Devolver una lista C que contenga todos los ítems de A y B ordenados por calificación. No debe implementar ningun método de ordenamiento.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Paso 4: Modificar el programa de la siguiente forma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