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 SORT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Programación avanzada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Parte 1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Implemente los siguientes métodos: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void quickSort(int a[], int start, int end)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void bubbleSort(int a[], int start, int end)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Cuente: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El número de comparaciones realizadas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El tiempo que toma completar el ordenamiento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Parte 2: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 los dos métodos de ordenamiento, realice la cuenta para: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Un arreglo de 10 posiciones.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Un arreglo de 1000 posiciones.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Un arreglo de 10,000 posiciones.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Un arreglo de 1000 posiciones, que está ordenado.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Un arreglo de 1000 posiciones, que está ordenado inversamente.</a:t>
            </a:r>
          </a:p>
          <a:p>
            <a:pPr indent="-228600" lvl="0" marL="457200" rtl="0">
              <a:spcBef>
                <a:spcPts val="0"/>
              </a:spcBef>
              <a:buAutoNum type="arabicPeriod" startAt="2"/>
            </a:pPr>
            <a:r>
              <a:rPr lang="en"/>
              <a:t>Deberá mostrar los resultados en pantalla de manera legible y concluir que método es más conveniente.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