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192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38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847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608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377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2025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209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833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026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3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96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08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63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95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00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68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4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E1A49-4A5C-4504-BA78-64035FA227E6}" type="datetimeFigureOut">
              <a:rPr lang="es-GT" smtClean="0"/>
              <a:t>13/10/2017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C362A-06C6-4FD7-AAC1-CAC489C401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0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F775B-9AC7-4BA9-917E-612BB8AF8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945" y="3052294"/>
            <a:ext cx="8574622" cy="1008368"/>
          </a:xfrm>
        </p:spPr>
        <p:txBody>
          <a:bodyPr/>
          <a:lstStyle/>
          <a:p>
            <a:pPr algn="ctr"/>
            <a:r>
              <a:rPr lang="es-GT" dirty="0" err="1"/>
              <a:t>SisLey</a:t>
            </a:r>
            <a:r>
              <a:rPr lang="es-GT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D2DEF-CCC9-4E07-AF54-2E7BDFE12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125" y="209639"/>
            <a:ext cx="6987645" cy="182558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GT" b="1" dirty="0"/>
              <a:t>Universidad Rafael Landívar</a:t>
            </a:r>
          </a:p>
          <a:p>
            <a:pPr algn="l"/>
            <a:r>
              <a:rPr lang="es-GT" b="1" dirty="0"/>
              <a:t>Facultad de Ingeniería</a:t>
            </a:r>
          </a:p>
          <a:p>
            <a:pPr algn="l"/>
            <a:r>
              <a:rPr lang="es-GT" b="1" dirty="0"/>
              <a:t>Ingeniería en Informática y de Sistemas</a:t>
            </a:r>
          </a:p>
          <a:p>
            <a:pPr algn="l"/>
            <a:r>
              <a:rPr lang="es-GT" b="1" dirty="0"/>
              <a:t>Programación Avanzada</a:t>
            </a:r>
          </a:p>
          <a:p>
            <a:pPr algn="l"/>
            <a:r>
              <a:rPr lang="es-GT" b="1" dirty="0"/>
              <a:t>Catedrático: Víctor Orozco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005DF6-8CF7-46D1-87DF-FA78C8B5835B}"/>
              </a:ext>
            </a:extLst>
          </p:cNvPr>
          <p:cNvSpPr txBox="1">
            <a:spLocks/>
          </p:cNvSpPr>
          <p:nvPr/>
        </p:nvSpPr>
        <p:spPr>
          <a:xfrm>
            <a:off x="4965346" y="5860960"/>
            <a:ext cx="6987645" cy="70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b="1" dirty="0"/>
              <a:t>Lester Andrés García Aquino - 1003115</a:t>
            </a:r>
          </a:p>
          <a:p>
            <a:r>
              <a:rPr lang="es-GT" b="1" dirty="0"/>
              <a:t>Ana Lucía Godínez Orozco - 1135516</a:t>
            </a:r>
          </a:p>
        </p:txBody>
      </p:sp>
    </p:spTree>
    <p:extLst>
      <p:ext uri="{BB962C8B-B14F-4D97-AF65-F5344CB8AC3E}">
        <p14:creationId xmlns:p14="http://schemas.microsoft.com/office/powerpoint/2010/main" val="2640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19F2B-28C9-4BD0-9522-AA758E99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C3B8E-01AB-4204-AB52-9C83DB44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6" y="2280633"/>
            <a:ext cx="10018713" cy="3124201"/>
          </a:xfrm>
        </p:spPr>
        <p:txBody>
          <a:bodyPr/>
          <a:lstStyle/>
          <a:p>
            <a:pPr algn="just"/>
            <a: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proyecto tiene como objetivo principal que el estudiante pueda mejorar sus habilidades usando manejo de implementación de estructuras de datos básicas e implementación de software mediante programación orientada a objetos. El proyecto está basado en la creación de un Sistema de control, préstamo de leyes y reglamentos de la república, por lo tanto, cualquier usuario que sea Diputado o Asesor del diputado, tenga en su disposición una biblioteca de leyes y reglamentos del país bajo la premisa de que, mientras mejor acceso tengas a las leyes, sus votos mejorarán.</a:t>
            </a:r>
          </a:p>
        </p:txBody>
      </p:sp>
    </p:spTree>
    <p:extLst>
      <p:ext uri="{BB962C8B-B14F-4D97-AF65-F5344CB8AC3E}">
        <p14:creationId xmlns:p14="http://schemas.microsoft.com/office/powerpoint/2010/main" val="399773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D2FD-69D5-45D9-A58D-02A1BBA3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4" y="106251"/>
            <a:ext cx="10018713" cy="1752599"/>
          </a:xfrm>
        </p:spPr>
        <p:txBody>
          <a:bodyPr>
            <a:normAutofit/>
          </a:bodyPr>
          <a:lstStyle/>
          <a:p>
            <a:r>
              <a:rPr lang="es-GT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del Programa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5602D93-44C3-4707-B274-36AC0A6A3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68" y="2286671"/>
            <a:ext cx="4649038" cy="2927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53A9C07-0DA7-4004-BAD1-382BF59ED52D}"/>
              </a:ext>
            </a:extLst>
          </p:cNvPr>
          <p:cNvSpPr txBox="1"/>
          <p:nvPr/>
        </p:nvSpPr>
        <p:spPr>
          <a:xfrm>
            <a:off x="1769939" y="2800326"/>
            <a:ext cx="387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dirty="0"/>
              <a:t>• La ventana está sincronizada con un cronómetro para poder dar la bienvenida 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71164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A0C602-0DA2-476D-B3A3-B93914A5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1627" r="1410" b="-1"/>
          <a:stretch/>
        </p:blipFill>
        <p:spPr>
          <a:xfrm>
            <a:off x="4308245" y="2290505"/>
            <a:ext cx="3618082" cy="3458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8A07C06-506F-42C6-8ACE-898C4309EB6C}"/>
              </a:ext>
            </a:extLst>
          </p:cNvPr>
          <p:cNvSpPr/>
          <p:nvPr/>
        </p:nvSpPr>
        <p:spPr>
          <a:xfrm>
            <a:off x="1644204" y="924685"/>
            <a:ext cx="932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400" dirty="0"/>
              <a:t>• El usuario deberá de escoger una opción para poder utilizar </a:t>
            </a:r>
            <a:r>
              <a:rPr lang="es-GT" sz="2400" dirty="0" err="1"/>
              <a:t>Sisley</a:t>
            </a:r>
            <a:r>
              <a:rPr lang="es-GT" sz="2400" dirty="0"/>
              <a:t> (Ingresar, Registrar, Modificar y Eliminar).</a:t>
            </a:r>
          </a:p>
        </p:txBody>
      </p:sp>
    </p:spTree>
    <p:extLst>
      <p:ext uri="{BB962C8B-B14F-4D97-AF65-F5344CB8AC3E}">
        <p14:creationId xmlns:p14="http://schemas.microsoft.com/office/powerpoint/2010/main" val="4816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AF02F4-EFE7-4508-9B6C-3A563AB97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03" y="2010187"/>
            <a:ext cx="6248792" cy="3405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380216-7F02-46D3-94ED-1EEC9B802434}"/>
              </a:ext>
            </a:extLst>
          </p:cNvPr>
          <p:cNvSpPr txBox="1"/>
          <p:nvPr/>
        </p:nvSpPr>
        <p:spPr>
          <a:xfrm>
            <a:off x="1651000" y="723900"/>
            <a:ext cx="930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• En esta sección la persona que quiera empezar a utilizar el programa deberá de seleccionar la opción de </a:t>
            </a:r>
            <a:r>
              <a:rPr lang="es-GT" sz="2400" b="1" dirty="0"/>
              <a:t>"Registrar"</a:t>
            </a:r>
            <a:r>
              <a:rPr lang="es-GT" sz="24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E59EB0-CBD0-4CAE-A34E-A39084CCC030}"/>
              </a:ext>
            </a:extLst>
          </p:cNvPr>
          <p:cNvSpPr txBox="1"/>
          <p:nvPr/>
        </p:nvSpPr>
        <p:spPr>
          <a:xfrm>
            <a:off x="1351855" y="2374071"/>
            <a:ext cx="31877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300" dirty="0"/>
              <a:t>Al momento de seleccionar la opción de registrar, la persona deberá de escoger el nombre de su usuario, contraseña y la cantidad de asesores que desea tener.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C684067D-38F4-40F9-8BAD-E697807FB280}"/>
              </a:ext>
            </a:extLst>
          </p:cNvPr>
          <p:cNvSpPr/>
          <p:nvPr/>
        </p:nvSpPr>
        <p:spPr>
          <a:xfrm>
            <a:off x="4761110" y="2244198"/>
            <a:ext cx="279400" cy="2937402"/>
          </a:xfrm>
          <a:prstGeom prst="rightBrac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260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F809F7-DE6A-40D0-A7F4-26016C9D0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94" y="2299377"/>
            <a:ext cx="3747950" cy="355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16B3E4-DE39-4D52-9FFC-4CE25FE20FBF}"/>
              </a:ext>
            </a:extLst>
          </p:cNvPr>
          <p:cNvSpPr txBox="1"/>
          <p:nvPr/>
        </p:nvSpPr>
        <p:spPr>
          <a:xfrm>
            <a:off x="2044700" y="641171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dirty="0"/>
              <a:t>• Al momento de que el usuario seleccione la opción </a:t>
            </a:r>
            <a:r>
              <a:rPr lang="es-GT" sz="2400" b="1" dirty="0"/>
              <a:t>"Ingresar"</a:t>
            </a:r>
            <a:r>
              <a:rPr lang="es-GT" sz="2400" dirty="0"/>
              <a:t> tendrá que introducir el Usuario que creó junto con su contraseña.</a:t>
            </a:r>
          </a:p>
        </p:txBody>
      </p:sp>
    </p:spTree>
    <p:extLst>
      <p:ext uri="{BB962C8B-B14F-4D97-AF65-F5344CB8AC3E}">
        <p14:creationId xmlns:p14="http://schemas.microsoft.com/office/powerpoint/2010/main" val="4488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FBFF0A-3751-4FA1-B88C-C7512EDD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51" y="2193545"/>
            <a:ext cx="6864037" cy="386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EBC1BE-BC7B-4133-8F5B-B4197DE2273D}"/>
              </a:ext>
            </a:extLst>
          </p:cNvPr>
          <p:cNvSpPr txBox="1"/>
          <p:nvPr/>
        </p:nvSpPr>
        <p:spPr>
          <a:xfrm>
            <a:off x="1638300" y="7493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• Al seleccionar la opción </a:t>
            </a:r>
            <a:r>
              <a:rPr lang="es-GT" sz="2400" b="1" dirty="0"/>
              <a:t>"Modificar"</a:t>
            </a:r>
            <a:r>
              <a:rPr lang="es-GT" sz="2400" dirty="0"/>
              <a:t> el usuario deberá de colocar los datos que tenía anteriormente y poner el nuevo nombre de usuario y nueva contraseña.</a:t>
            </a:r>
          </a:p>
        </p:txBody>
      </p:sp>
    </p:spTree>
    <p:extLst>
      <p:ext uri="{BB962C8B-B14F-4D97-AF65-F5344CB8AC3E}">
        <p14:creationId xmlns:p14="http://schemas.microsoft.com/office/powerpoint/2010/main" val="64099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DA8943-D364-4B3B-8EB9-93A1D94D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77" y="2460775"/>
            <a:ext cx="6282982" cy="3079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7BDFFF-968D-484A-B48E-8AD75B883083}"/>
              </a:ext>
            </a:extLst>
          </p:cNvPr>
          <p:cNvSpPr txBox="1"/>
          <p:nvPr/>
        </p:nvSpPr>
        <p:spPr>
          <a:xfrm>
            <a:off x="1985168" y="1066800"/>
            <a:ext cx="873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• En el botón </a:t>
            </a:r>
            <a:r>
              <a:rPr lang="es-GT" sz="2400" b="1" dirty="0"/>
              <a:t>"Eliminar"</a:t>
            </a:r>
            <a:r>
              <a:rPr lang="es-GT" sz="2400" dirty="0"/>
              <a:t> la persona deberá de ingresar su usuario y contraseña para poder eliminarlo.</a:t>
            </a:r>
          </a:p>
        </p:txBody>
      </p:sp>
    </p:spTree>
    <p:extLst>
      <p:ext uri="{BB962C8B-B14F-4D97-AF65-F5344CB8AC3E}">
        <p14:creationId xmlns:p14="http://schemas.microsoft.com/office/powerpoint/2010/main" val="37325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E7BDFFF-968D-484A-B48E-8AD75B883083}"/>
              </a:ext>
            </a:extLst>
          </p:cNvPr>
          <p:cNvSpPr txBox="1"/>
          <p:nvPr/>
        </p:nvSpPr>
        <p:spPr>
          <a:xfrm>
            <a:off x="1985168" y="1066800"/>
            <a:ext cx="873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• Operaciones generales y presentación de datos finales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D4F74D0-D822-4EF2-892C-FB567BCF6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82" y="1757673"/>
            <a:ext cx="8693186" cy="4193184"/>
          </a:xfrm>
        </p:spPr>
      </p:pic>
    </p:spTree>
    <p:extLst>
      <p:ext uri="{BB962C8B-B14F-4D97-AF65-F5344CB8AC3E}">
        <p14:creationId xmlns:p14="http://schemas.microsoft.com/office/powerpoint/2010/main" val="397197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6185</TotalTime>
  <Words>305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SisLey </vt:lpstr>
      <vt:lpstr>Introducción</vt:lpstr>
      <vt:lpstr>Diseño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SisLey</dc:title>
  <dc:creator>Ana Godínez</dc:creator>
  <cp:lastModifiedBy>LESTER ANDRES GARCIA AQUINO</cp:lastModifiedBy>
  <cp:revision>16</cp:revision>
  <dcterms:created xsi:type="dcterms:W3CDTF">2017-10-08T06:20:10Z</dcterms:created>
  <dcterms:modified xsi:type="dcterms:W3CDTF">2017-10-13T13:39:19Z</dcterms:modified>
</cp:coreProperties>
</file>