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72" r:id="rId5"/>
    <p:sldId id="273" r:id="rId6"/>
    <p:sldId id="274" r:id="rId7"/>
    <p:sldId id="270" r:id="rId8"/>
    <p:sldId id="266" r:id="rId9"/>
    <p:sldId id="271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A4EED-D7C0-40C7-BB54-F3675440A2B9}" type="datetimeFigureOut">
              <a:rPr lang="es-ES_tradnl" smtClean="0"/>
              <a:t>16/10/2018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4EAB-FE12-479A-8BFC-F5D797B419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707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EAB-FE12-479A-8BFC-F5D797B419B3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305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91A-F540-4646-9740-656D0B2B8DFB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63C5-B14F-4047-BDA5-6C07246437B9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9D77-8C17-4482-BF10-B7B16AF78D37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BC90-41B9-4E8A-9803-6BD229C99E6E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8092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EB92-199D-48FD-BC55-E653B7A0A1DE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B680-6508-4920-8BF3-19CAA5316F67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5D-13B9-4F42-90A2-2400520C43F4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73A5-55EC-472D-BD90-425A500F88C0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6EAB-1749-4ECB-969D-5C0BA2EEED7D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C8A-CF80-436F-96C8-66884E88C8CA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CDF-EB73-4628-9F28-AFD3F273BB78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18AD-331D-4ECA-BC5C-801794045FD4}" type="datetime1">
              <a:rPr lang="es-ES_tradnl" smtClean="0"/>
              <a:t>16/10/2018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Módulo 1: Conceptos y Uso del ordenador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1785-68B8-4581-BD3D-D793249FABC6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" y="428"/>
            <a:ext cx="9142857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s-ES" dirty="0" smtClean="0"/>
              <a:t>Utilidades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7211144" cy="4209331"/>
          </a:xfrm>
        </p:spPr>
        <p:txBody>
          <a:bodyPr/>
          <a:lstStyle/>
          <a:p>
            <a:r>
              <a:rPr lang="es-ES" dirty="0" smtClean="0"/>
              <a:t>Compresión de archivos</a:t>
            </a:r>
          </a:p>
          <a:p>
            <a:r>
              <a:rPr lang="es-ES" dirty="0" smtClean="0"/>
              <a:t>Capturar la pantalla</a:t>
            </a:r>
          </a:p>
          <a:p>
            <a:r>
              <a:rPr lang="es-ES" dirty="0" smtClean="0"/>
              <a:t>Dar formato a un lápiz USB</a:t>
            </a:r>
          </a:p>
          <a:p>
            <a:r>
              <a:rPr lang="es-ES" dirty="0" smtClean="0"/>
              <a:t>Mantenimiento del sistema</a:t>
            </a:r>
          </a:p>
          <a:p>
            <a:r>
              <a:rPr lang="es-ES" dirty="0" smtClean="0"/>
              <a:t>El control parental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s-ES" dirty="0" smtClean="0"/>
              <a:t>Edición de textos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17638"/>
            <a:ext cx="7931224" cy="4708525"/>
          </a:xfrm>
        </p:spPr>
        <p:txBody>
          <a:bodyPr/>
          <a:lstStyle/>
          <a:p>
            <a:r>
              <a:rPr lang="es-ES" dirty="0" smtClean="0"/>
              <a:t>Iniciar y cerrar una aplicación sencilla de edición de textos</a:t>
            </a:r>
          </a:p>
          <a:p>
            <a:r>
              <a:rPr lang="es-ES" dirty="0" smtClean="0"/>
              <a:t>Crear y Abrir un documento</a:t>
            </a:r>
          </a:p>
          <a:p>
            <a:r>
              <a:rPr lang="es-ES" dirty="0" smtClean="0"/>
              <a:t>Seleccionar y Modificar el formato del texto</a:t>
            </a:r>
          </a:p>
          <a:p>
            <a:r>
              <a:rPr lang="es-ES" dirty="0" smtClean="0"/>
              <a:t>Guardar el archivo en una carpeta o disco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7" b="10000"/>
          <a:stretch/>
        </p:blipFill>
        <p:spPr>
          <a:xfrm>
            <a:off x="2915816" y="4293096"/>
            <a:ext cx="3258786" cy="1833067"/>
          </a:xfrm>
          <a:prstGeom prst="rect">
            <a:avLst/>
          </a:prstGeom>
        </p:spPr>
      </p:pic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s-ES" dirty="0" smtClean="0"/>
              <a:t>Gestión de la impresión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2204864"/>
            <a:ext cx="7211144" cy="3921299"/>
          </a:xfrm>
        </p:spPr>
        <p:txBody>
          <a:bodyPr/>
          <a:lstStyle/>
          <a:p>
            <a:r>
              <a:rPr lang="es-ES" dirty="0" smtClean="0"/>
              <a:t>Opciones de impresión</a:t>
            </a:r>
          </a:p>
          <a:p>
            <a:r>
              <a:rPr lang="es-ES" dirty="0" smtClean="0"/>
              <a:t>Impresión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08920"/>
            <a:ext cx="2659513" cy="2276872"/>
          </a:xfrm>
          <a:prstGeom prst="rect">
            <a:avLst/>
          </a:prstGeom>
        </p:spPr>
      </p:pic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68560" y="274638"/>
            <a:ext cx="9155360" cy="1143000"/>
          </a:xfrm>
        </p:spPr>
        <p:txBody>
          <a:bodyPr/>
          <a:lstStyle/>
          <a:p>
            <a:r>
              <a:rPr lang="es-ES" dirty="0" smtClean="0"/>
              <a:t>Conceptos y Uso del ordenador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7211144" cy="4209331"/>
          </a:xfrm>
        </p:spPr>
        <p:txBody>
          <a:bodyPr/>
          <a:lstStyle/>
          <a:p>
            <a:endParaRPr lang="es-ES" sz="2400" dirty="0" smtClean="0"/>
          </a:p>
          <a:p>
            <a:r>
              <a:rPr lang="es-ES" dirty="0"/>
              <a:t>Sistema </a:t>
            </a:r>
            <a:r>
              <a:rPr lang="es-ES" dirty="0" smtClean="0"/>
              <a:t>operativo</a:t>
            </a:r>
            <a:endParaRPr lang="es-ES" dirty="0"/>
          </a:p>
          <a:p>
            <a:r>
              <a:rPr lang="es-ES" dirty="0" smtClean="0"/>
              <a:t>Organización </a:t>
            </a:r>
            <a:r>
              <a:rPr lang="es-ES" dirty="0"/>
              <a:t>de </a:t>
            </a:r>
            <a:r>
              <a:rPr lang="es-ES" dirty="0" smtClean="0"/>
              <a:t>archivos</a:t>
            </a:r>
            <a:endParaRPr lang="es-ES" dirty="0"/>
          </a:p>
          <a:p>
            <a:r>
              <a:rPr lang="es-ES" dirty="0" smtClean="0"/>
              <a:t>Utilidades</a:t>
            </a:r>
            <a:endParaRPr lang="es-ES" dirty="0"/>
          </a:p>
          <a:p>
            <a:r>
              <a:rPr lang="es-ES" dirty="0" smtClean="0"/>
              <a:t>Edición </a:t>
            </a:r>
            <a:r>
              <a:rPr lang="es-ES" dirty="0"/>
              <a:t>de textos</a:t>
            </a:r>
          </a:p>
          <a:p>
            <a:r>
              <a:rPr lang="es-ES" dirty="0" smtClean="0"/>
              <a:t>Gestión </a:t>
            </a:r>
            <a:r>
              <a:rPr lang="es-ES" dirty="0"/>
              <a:t>de la </a:t>
            </a:r>
            <a:r>
              <a:rPr lang="es-ES" dirty="0" smtClean="0"/>
              <a:t>impresión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-10344" y="1205880"/>
            <a:ext cx="86868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i="1" dirty="0" smtClean="0"/>
              <a:t>Bloque 2</a:t>
            </a:r>
            <a:r>
              <a:rPr lang="es-ES" sz="3600" i="1" dirty="0"/>
              <a:t>: Uso del ordenador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34272"/>
            <a:ext cx="2195736" cy="15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s-ES" dirty="0" smtClean="0"/>
              <a:t>Sistema operativo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7211144" cy="4209331"/>
          </a:xfrm>
        </p:spPr>
        <p:txBody>
          <a:bodyPr/>
          <a:lstStyle/>
          <a:p>
            <a:r>
              <a:rPr lang="es-ES" dirty="0" smtClean="0"/>
              <a:t>Primeros pasos</a:t>
            </a:r>
          </a:p>
          <a:p>
            <a:r>
              <a:rPr lang="es-ES" dirty="0" smtClean="0"/>
              <a:t>Configuración</a:t>
            </a:r>
          </a:p>
          <a:p>
            <a:r>
              <a:rPr lang="es-ES" dirty="0" smtClean="0"/>
              <a:t>Trabajar con iconos</a:t>
            </a:r>
          </a:p>
          <a:p>
            <a:r>
              <a:rPr lang="es-ES" dirty="0"/>
              <a:t>Trabajar con </a:t>
            </a:r>
            <a:r>
              <a:rPr lang="es-ES" dirty="0" smtClean="0"/>
              <a:t>ventanas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176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s-ES" dirty="0"/>
              <a:t>Primeros pasos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4536504" cy="4209331"/>
          </a:xfrm>
        </p:spPr>
        <p:txBody>
          <a:bodyPr/>
          <a:lstStyle/>
          <a:p>
            <a:r>
              <a:rPr lang="es-ES" dirty="0"/>
              <a:t>Si alguna cosa falla no </a:t>
            </a:r>
            <a:r>
              <a:rPr lang="es-ES" dirty="0" smtClean="0"/>
              <a:t>le daremos </a:t>
            </a:r>
            <a:r>
              <a:rPr lang="es-ES" dirty="0"/>
              <a:t>la culpa </a:t>
            </a:r>
            <a:r>
              <a:rPr lang="es-ES" dirty="0" smtClean="0"/>
              <a:t>al ordenador</a:t>
            </a:r>
            <a:r>
              <a:rPr lang="es-ES" dirty="0"/>
              <a:t>, </a:t>
            </a:r>
            <a:r>
              <a:rPr lang="es-ES" dirty="0" smtClean="0"/>
              <a:t>nos hemos equivocado nosotros y miraremos </a:t>
            </a:r>
            <a:r>
              <a:rPr lang="es-ES" dirty="0"/>
              <a:t>en </a:t>
            </a:r>
            <a:r>
              <a:rPr lang="es-ES" dirty="0" smtClean="0"/>
              <a:t>qué nos hemos equivocado.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176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</a:t>
            </a:r>
            <a:r>
              <a:rPr lang="es-ES" dirty="0" smtClean="0"/>
              <a:t>pasos:</a:t>
            </a:r>
            <a:br>
              <a:rPr lang="es-ES" dirty="0" smtClean="0"/>
            </a:br>
            <a:r>
              <a:rPr lang="es-ES" sz="4000" dirty="0" smtClean="0"/>
              <a:t>Cuentas de usuario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2276872"/>
            <a:ext cx="6984776" cy="3849291"/>
          </a:xfrm>
        </p:spPr>
        <p:txBody>
          <a:bodyPr/>
          <a:lstStyle/>
          <a:p>
            <a:r>
              <a:rPr lang="es-ES" dirty="0" smtClean="0"/>
              <a:t>Cuentas de usuario</a:t>
            </a:r>
          </a:p>
          <a:p>
            <a:r>
              <a:rPr lang="es-ES" dirty="0" smtClean="0"/>
              <a:t>Escritorio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16" descr="usuaris"/>
          <p:cNvPicPr/>
          <p:nvPr/>
        </p:nvPicPr>
        <p:blipFill>
          <a:blip r:embed="rId2" cstate="print"/>
          <a:srcRect l="12676" r="5986"/>
          <a:stretch>
            <a:fillRect/>
          </a:stretch>
        </p:blipFill>
        <p:spPr bwMode="auto">
          <a:xfrm>
            <a:off x="5549682" y="2420888"/>
            <a:ext cx="29260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1" descr="escriptori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27684" y="3501008"/>
            <a:ext cx="3569970" cy="202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15" descr="boto_engegar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80054"/>
            <a:ext cx="685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7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</a:t>
            </a:r>
            <a:r>
              <a:rPr lang="es-ES" dirty="0" smtClean="0"/>
              <a:t>pasos:</a:t>
            </a:r>
            <a:br>
              <a:rPr lang="es-ES" dirty="0" smtClean="0"/>
            </a:br>
            <a:r>
              <a:rPr lang="es-ES" sz="4000" dirty="0" smtClean="0"/>
              <a:t>El ratón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6984776" cy="4209331"/>
          </a:xfrm>
        </p:spPr>
        <p:txBody>
          <a:bodyPr>
            <a:normAutofit/>
          </a:bodyPr>
          <a:lstStyle/>
          <a:p>
            <a:r>
              <a:rPr lang="es-ES" dirty="0" smtClean="0"/>
              <a:t>Botón izquierdo</a:t>
            </a:r>
          </a:p>
          <a:p>
            <a:pPr lvl="1"/>
            <a:r>
              <a:rPr lang="es-ES" dirty="0" smtClean="0"/>
              <a:t>Un clic</a:t>
            </a:r>
            <a:endParaRPr lang="es-ES" dirty="0"/>
          </a:p>
          <a:p>
            <a:pPr lvl="1"/>
            <a:r>
              <a:rPr lang="es-ES" dirty="0" smtClean="0"/>
              <a:t>Doble clic</a:t>
            </a:r>
            <a:endParaRPr lang="es-ES" dirty="0"/>
          </a:p>
          <a:p>
            <a:pPr lvl="1"/>
            <a:r>
              <a:rPr lang="es-ES" dirty="0" smtClean="0"/>
              <a:t>Arrastrar</a:t>
            </a:r>
            <a:endParaRPr lang="es-ES" dirty="0"/>
          </a:p>
          <a:p>
            <a:r>
              <a:rPr lang="es-ES" dirty="0" smtClean="0"/>
              <a:t>Botón derecho</a:t>
            </a:r>
          </a:p>
          <a:p>
            <a:r>
              <a:rPr lang="es-ES" dirty="0" smtClean="0"/>
              <a:t>Rueda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Contenidor de contingut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44824"/>
            <a:ext cx="2543175" cy="1800225"/>
          </a:xfrm>
          <a:prstGeom prst="rect">
            <a:avLst/>
          </a:prstGeom>
        </p:spPr>
      </p:pic>
      <p:pic>
        <p:nvPicPr>
          <p:cNvPr id="8" name="4 Imagen" descr="menu_contextual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8975" y="4153371"/>
            <a:ext cx="1170305" cy="1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</a:t>
            </a:r>
            <a:r>
              <a:rPr lang="es-ES" dirty="0" smtClean="0"/>
              <a:t>pasos:</a:t>
            </a:r>
            <a:br>
              <a:rPr lang="es-ES" dirty="0" smtClean="0"/>
            </a:br>
            <a:r>
              <a:rPr lang="es-ES" sz="4000" dirty="0" smtClean="0"/>
              <a:t>El teclado</a:t>
            </a:r>
            <a:endParaRPr lang="es-ES" sz="4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94041"/>
            <a:ext cx="8128000" cy="307848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83568" y="1738057"/>
            <a:ext cx="626469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83568" y="2314121"/>
            <a:ext cx="5184576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868144" y="2314121"/>
            <a:ext cx="106754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6935688" y="2308000"/>
            <a:ext cx="1380728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83568" y="1214837"/>
            <a:ext cx="23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Teclas de función</a:t>
            </a:r>
            <a:endParaRPr lang="es-ES" sz="24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39552" y="4620625"/>
            <a:ext cx="290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Teclado alfanumérico</a:t>
            </a:r>
            <a:endParaRPr lang="es-ES" sz="2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52120" y="461426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Teclas de control</a:t>
            </a:r>
            <a:endParaRPr lang="es-ES" sz="2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092280" y="46010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Teclado</a:t>
            </a:r>
          </a:p>
          <a:p>
            <a:pPr algn="ctr"/>
            <a:r>
              <a:rPr lang="es-ES" sz="2400" b="1" dirty="0" smtClean="0"/>
              <a:t>numérico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3301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s-ES" dirty="0"/>
              <a:t>Organización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7211144" cy="4209331"/>
          </a:xfrm>
        </p:spPr>
        <p:txBody>
          <a:bodyPr/>
          <a:lstStyle/>
          <a:p>
            <a:r>
              <a:rPr lang="es-ES" dirty="0" smtClean="0"/>
              <a:t>Conceptos</a:t>
            </a:r>
          </a:p>
          <a:p>
            <a:r>
              <a:rPr lang="es-ES" dirty="0" smtClean="0"/>
              <a:t>Archivos y carpetas</a:t>
            </a:r>
          </a:p>
          <a:p>
            <a:r>
              <a:rPr lang="es-ES" dirty="0" smtClean="0"/>
              <a:t>Seleccionar, duplicar y mover</a:t>
            </a:r>
          </a:p>
          <a:p>
            <a:r>
              <a:rPr lang="es-ES" dirty="0" smtClean="0"/>
              <a:t>Eliminar, restaurar y vaciar la papelera</a:t>
            </a:r>
          </a:p>
          <a:p>
            <a:r>
              <a:rPr lang="es-ES" dirty="0" smtClean="0"/>
              <a:t>Buscar archivos y carpetas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49315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de </a:t>
            </a:r>
            <a:r>
              <a:rPr lang="es-ES" dirty="0" smtClean="0"/>
              <a:t>archivos</a:t>
            </a:r>
            <a:br>
              <a:rPr lang="es-ES" dirty="0" smtClean="0"/>
            </a:br>
            <a:r>
              <a:rPr lang="es-ES" sz="2700" dirty="0" smtClean="0"/>
              <a:t>(Conceptos)</a:t>
            </a:r>
            <a:endParaRPr lang="es-E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7211144" cy="4209331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Unidades</a:t>
            </a:r>
            <a:endParaRPr lang="es-ES" dirty="0"/>
          </a:p>
          <a:p>
            <a:r>
              <a:rPr lang="es-ES" dirty="0" smtClean="0"/>
              <a:t>Directorios</a:t>
            </a:r>
          </a:p>
          <a:p>
            <a:r>
              <a:rPr lang="es-ES" dirty="0" smtClean="0"/>
              <a:t>Archivos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6165304"/>
            <a:ext cx="8280920" cy="55617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Módulo 1: Conceptos y Uso del ordenador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49315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272</Words>
  <Application>Microsoft Office PowerPoint</Application>
  <PresentationFormat>Presentació en pantalla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2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 del PowerPoint</vt:lpstr>
      <vt:lpstr>Conceptos y Uso del ordenador</vt:lpstr>
      <vt:lpstr>Sistema operativo</vt:lpstr>
      <vt:lpstr>Primeros pasos</vt:lpstr>
      <vt:lpstr>Primeros pasos: Cuentas de usuario</vt:lpstr>
      <vt:lpstr>Primeros pasos: El ratón</vt:lpstr>
      <vt:lpstr>Primeros pasos: El teclado</vt:lpstr>
      <vt:lpstr>Organización de archivos</vt:lpstr>
      <vt:lpstr>Organización de archivos (Conceptos)</vt:lpstr>
      <vt:lpstr>Utilidades</vt:lpstr>
      <vt:lpstr>Edición de textos</vt:lpstr>
      <vt:lpstr>Gestión de la impresión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Miquel</dc:creator>
  <cp:lastModifiedBy>Miquel Mazuque Periz</cp:lastModifiedBy>
  <cp:revision>63</cp:revision>
  <dcterms:created xsi:type="dcterms:W3CDTF">2014-11-16T19:29:51Z</dcterms:created>
  <dcterms:modified xsi:type="dcterms:W3CDTF">2018-10-16T10:05:51Z</dcterms:modified>
</cp:coreProperties>
</file>