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a828bac5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a828bac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0a828bac5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0a828bac5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a828bac5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a828bac5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0a828bac5_4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0a828bac5_4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0a828bac5_4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0a828bac5_4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a828ba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a828ba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a828b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a828b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a828ba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a828ba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a828bac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a828bac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a828bac5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a828bac5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a828bac5_3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a828bac5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a828bac5_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a828bac5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0a828bac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0a828bac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flatico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RDB and SQL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05125" y="8734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Welcome!!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75" y="810200"/>
            <a:ext cx="6973149" cy="42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1737225" y="3278850"/>
            <a:ext cx="1423200" cy="37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>
            <a:stCxn id="70" idx="3"/>
          </p:cNvCxnSpPr>
          <p:nvPr/>
        </p:nvCxnSpPr>
        <p:spPr>
          <a:xfrm flipH="1" rot="10800000">
            <a:off x="3160425" y="2360400"/>
            <a:ext cx="575100" cy="110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/>
          <p:nvPr/>
        </p:nvSpPr>
        <p:spPr>
          <a:xfrm>
            <a:off x="3835175" y="903450"/>
            <a:ext cx="4803600" cy="410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2</a:t>
            </a:r>
            <a:endParaRPr/>
          </a:p>
        </p:txBody>
      </p:sp>
      <p:grpSp>
        <p:nvGrpSpPr>
          <p:cNvPr id="245" name="Google Shape;245;p22"/>
          <p:cNvGrpSpPr/>
          <p:nvPr/>
        </p:nvGrpSpPr>
        <p:grpSpPr>
          <a:xfrm>
            <a:off x="164275" y="820225"/>
            <a:ext cx="6614900" cy="2184722"/>
            <a:chOff x="164275" y="820225"/>
            <a:chExt cx="6614900" cy="2184722"/>
          </a:xfrm>
        </p:grpSpPr>
        <p:pic>
          <p:nvPicPr>
            <p:cNvPr id="246" name="Google Shape;2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275" y="1249522"/>
              <a:ext cx="6614900" cy="175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2"/>
            <p:cNvSpPr txBox="1"/>
            <p:nvPr/>
          </p:nvSpPr>
          <p:spPr>
            <a:xfrm>
              <a:off x="164275" y="820225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recursive iteration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5250825" y="1487013"/>
            <a:ext cx="3813025" cy="3264538"/>
            <a:chOff x="5250825" y="1487013"/>
            <a:chExt cx="3813025" cy="3264538"/>
          </a:xfrm>
        </p:grpSpPr>
        <p:pic>
          <p:nvPicPr>
            <p:cNvPr id="249" name="Google Shape;24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0825" y="1868325"/>
              <a:ext cx="3629025" cy="2883225"/>
            </a:xfrm>
            <a:prstGeom prst="rect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00000" dist="123825">
                <a:srgbClr val="000000">
                  <a:alpha val="50000"/>
                </a:srgbClr>
              </a:outerShdw>
            </a:effectLst>
          </p:spPr>
        </p:pic>
        <p:sp>
          <p:nvSpPr>
            <p:cNvPr id="250" name="Google Shape;250;p22"/>
            <p:cNvSpPr txBox="1"/>
            <p:nvPr/>
          </p:nvSpPr>
          <p:spPr>
            <a:xfrm>
              <a:off x="7489150" y="1487013"/>
              <a:ext cx="1574700" cy="381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merchandise_item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2"/>
          <p:cNvGrpSpPr/>
          <p:nvPr/>
        </p:nvGrpSpPr>
        <p:grpSpPr>
          <a:xfrm>
            <a:off x="164275" y="1404350"/>
            <a:ext cx="8122175" cy="3164325"/>
            <a:chOff x="164275" y="1404350"/>
            <a:chExt cx="8122175" cy="3164325"/>
          </a:xfrm>
        </p:grpSpPr>
        <p:cxnSp>
          <p:nvCxnSpPr>
            <p:cNvPr id="252" name="Google Shape;252;p22"/>
            <p:cNvCxnSpPr/>
            <p:nvPr/>
          </p:nvCxnSpPr>
          <p:spPr>
            <a:xfrm>
              <a:off x="964350" y="2944675"/>
              <a:ext cx="7322100" cy="14706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" name="Google Shape;253;p22"/>
            <p:cNvSpPr/>
            <p:nvPr/>
          </p:nvSpPr>
          <p:spPr>
            <a:xfrm>
              <a:off x="164275" y="2818625"/>
              <a:ext cx="5044800" cy="18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64275" y="1404350"/>
              <a:ext cx="6615000" cy="18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2"/>
            <p:cNvCxnSpPr/>
            <p:nvPr/>
          </p:nvCxnSpPr>
          <p:spPr>
            <a:xfrm>
              <a:off x="955725" y="1489550"/>
              <a:ext cx="7292400" cy="856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p22"/>
            <p:cNvCxnSpPr/>
            <p:nvPr/>
          </p:nvCxnSpPr>
          <p:spPr>
            <a:xfrm>
              <a:off x="990175" y="1498175"/>
              <a:ext cx="7288500" cy="20664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22"/>
            <p:cNvCxnSpPr/>
            <p:nvPr/>
          </p:nvCxnSpPr>
          <p:spPr>
            <a:xfrm>
              <a:off x="981550" y="1506775"/>
              <a:ext cx="7281600" cy="2203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22"/>
            <p:cNvCxnSpPr/>
            <p:nvPr/>
          </p:nvCxnSpPr>
          <p:spPr>
            <a:xfrm>
              <a:off x="904075" y="2936075"/>
              <a:ext cx="7382100" cy="16326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9" name="Google Shape;259;p22"/>
          <p:cNvGrpSpPr/>
          <p:nvPr/>
        </p:nvGrpSpPr>
        <p:grpSpPr>
          <a:xfrm>
            <a:off x="164275" y="2341975"/>
            <a:ext cx="8101500" cy="2548775"/>
            <a:chOff x="164275" y="2341975"/>
            <a:chExt cx="8101500" cy="2548775"/>
          </a:xfrm>
        </p:grpSpPr>
        <p:pic>
          <p:nvPicPr>
            <p:cNvPr id="260" name="Google Shape;26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4275" y="3967225"/>
              <a:ext cx="7613674" cy="923525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3000000" dist="133350">
                <a:srgbClr val="000000">
                  <a:alpha val="50000"/>
                </a:srgbClr>
              </a:outerShdw>
            </a:effectLst>
          </p:spPr>
        </p:pic>
        <p:cxnSp>
          <p:nvCxnSpPr>
            <p:cNvPr id="261" name="Google Shape;261;p22"/>
            <p:cNvCxnSpPr/>
            <p:nvPr/>
          </p:nvCxnSpPr>
          <p:spPr>
            <a:xfrm flipH="1">
              <a:off x="6897000" y="2341975"/>
              <a:ext cx="1325700" cy="184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22"/>
            <p:cNvCxnSpPr/>
            <p:nvPr/>
          </p:nvCxnSpPr>
          <p:spPr>
            <a:xfrm flipH="1">
              <a:off x="6913850" y="3556000"/>
              <a:ext cx="1334700" cy="82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22"/>
            <p:cNvCxnSpPr/>
            <p:nvPr/>
          </p:nvCxnSpPr>
          <p:spPr>
            <a:xfrm flipH="1">
              <a:off x="6939650" y="3719600"/>
              <a:ext cx="1308900" cy="7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22"/>
            <p:cNvCxnSpPr/>
            <p:nvPr/>
          </p:nvCxnSpPr>
          <p:spPr>
            <a:xfrm flipH="1">
              <a:off x="6982975" y="4460075"/>
              <a:ext cx="1282800" cy="18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5" name="Google Shape;265;p22"/>
            <p:cNvCxnSpPr/>
            <p:nvPr/>
          </p:nvCxnSpPr>
          <p:spPr>
            <a:xfrm flipH="1">
              <a:off x="7060325" y="4658100"/>
              <a:ext cx="1179600" cy="15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3</a:t>
            </a:r>
            <a:endParaRPr/>
          </a:p>
        </p:txBody>
      </p:sp>
      <p:grpSp>
        <p:nvGrpSpPr>
          <p:cNvPr id="271" name="Google Shape;271;p23"/>
          <p:cNvGrpSpPr/>
          <p:nvPr/>
        </p:nvGrpSpPr>
        <p:grpSpPr>
          <a:xfrm>
            <a:off x="164275" y="744025"/>
            <a:ext cx="7613674" cy="1352825"/>
            <a:chOff x="164275" y="820225"/>
            <a:chExt cx="7613674" cy="1352825"/>
          </a:xfrm>
        </p:grpSpPr>
        <p:sp>
          <p:nvSpPr>
            <p:cNvPr id="272" name="Google Shape;272;p23"/>
            <p:cNvSpPr txBox="1"/>
            <p:nvPr/>
          </p:nvSpPr>
          <p:spPr>
            <a:xfrm>
              <a:off x="164275" y="820225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recursive iteration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" name="Google Shape;27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275" y="1249525"/>
              <a:ext cx="7613674" cy="9235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000000" dist="1333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274" name="Google Shape;274;p23"/>
          <p:cNvGrpSpPr/>
          <p:nvPr/>
        </p:nvGrpSpPr>
        <p:grpSpPr>
          <a:xfrm>
            <a:off x="5250825" y="1487013"/>
            <a:ext cx="3813025" cy="3264538"/>
            <a:chOff x="5250825" y="1487013"/>
            <a:chExt cx="3813025" cy="3264538"/>
          </a:xfrm>
        </p:grpSpPr>
        <p:pic>
          <p:nvPicPr>
            <p:cNvPr id="275" name="Google Shape;27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0825" y="1868325"/>
              <a:ext cx="3629025" cy="2883225"/>
            </a:xfrm>
            <a:prstGeom prst="rect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00000" dist="123825">
                <a:srgbClr val="000000">
                  <a:alpha val="50000"/>
                </a:srgbClr>
              </a:outerShdw>
            </a:effectLst>
          </p:spPr>
        </p:pic>
        <p:sp>
          <p:nvSpPr>
            <p:cNvPr id="276" name="Google Shape;276;p23"/>
            <p:cNvSpPr txBox="1"/>
            <p:nvPr/>
          </p:nvSpPr>
          <p:spPr>
            <a:xfrm>
              <a:off x="7489150" y="1487013"/>
              <a:ext cx="1574700" cy="381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merchandise_item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" name="Google Shape;277;p23"/>
          <p:cNvGrpSpPr/>
          <p:nvPr/>
        </p:nvGrpSpPr>
        <p:grpSpPr>
          <a:xfrm>
            <a:off x="164287" y="1620749"/>
            <a:ext cx="8092850" cy="2925503"/>
            <a:chOff x="164275" y="1724150"/>
            <a:chExt cx="8092850" cy="2813525"/>
          </a:xfrm>
        </p:grpSpPr>
        <p:sp>
          <p:nvSpPr>
            <p:cNvPr id="278" name="Google Shape;278;p23"/>
            <p:cNvSpPr/>
            <p:nvPr/>
          </p:nvSpPr>
          <p:spPr>
            <a:xfrm>
              <a:off x="164275" y="1724150"/>
              <a:ext cx="6615000" cy="18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23"/>
            <p:cNvCxnSpPr/>
            <p:nvPr/>
          </p:nvCxnSpPr>
          <p:spPr>
            <a:xfrm>
              <a:off x="955725" y="1809350"/>
              <a:ext cx="7301400" cy="26163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23"/>
            <p:cNvCxnSpPr/>
            <p:nvPr/>
          </p:nvCxnSpPr>
          <p:spPr>
            <a:xfrm>
              <a:off x="981550" y="1826575"/>
              <a:ext cx="7266900" cy="27111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1" name="Google Shape;281;p23"/>
          <p:cNvGrpSpPr/>
          <p:nvPr/>
        </p:nvGrpSpPr>
        <p:grpSpPr>
          <a:xfrm>
            <a:off x="164275" y="4434225"/>
            <a:ext cx="8092875" cy="674825"/>
            <a:chOff x="164275" y="4434225"/>
            <a:chExt cx="8092875" cy="674825"/>
          </a:xfrm>
        </p:grpSpPr>
        <p:pic>
          <p:nvPicPr>
            <p:cNvPr id="282" name="Google Shape;28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4275" y="4643975"/>
              <a:ext cx="7774301" cy="465075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3540000" dist="76200">
                <a:srgbClr val="000000">
                  <a:alpha val="50000"/>
                </a:srgbClr>
              </a:outerShdw>
            </a:effectLst>
          </p:spPr>
        </p:pic>
        <p:cxnSp>
          <p:nvCxnSpPr>
            <p:cNvPr id="283" name="Google Shape;283;p23"/>
            <p:cNvCxnSpPr/>
            <p:nvPr/>
          </p:nvCxnSpPr>
          <p:spPr>
            <a:xfrm flipH="1">
              <a:off x="3280450" y="4434225"/>
              <a:ext cx="4976700" cy="585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23"/>
            <p:cNvCxnSpPr/>
            <p:nvPr/>
          </p:nvCxnSpPr>
          <p:spPr>
            <a:xfrm flipH="1">
              <a:off x="3211475" y="4537550"/>
              <a:ext cx="4985400" cy="3531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4</a:t>
            </a:r>
            <a:endParaRPr/>
          </a:p>
        </p:txBody>
      </p:sp>
      <p:grpSp>
        <p:nvGrpSpPr>
          <p:cNvPr id="290" name="Google Shape;290;p24"/>
          <p:cNvGrpSpPr/>
          <p:nvPr/>
        </p:nvGrpSpPr>
        <p:grpSpPr>
          <a:xfrm>
            <a:off x="164275" y="744025"/>
            <a:ext cx="7774301" cy="894375"/>
            <a:chOff x="164275" y="744025"/>
            <a:chExt cx="7774301" cy="894375"/>
          </a:xfrm>
        </p:grpSpPr>
        <p:pic>
          <p:nvPicPr>
            <p:cNvPr id="291" name="Google Shape;29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275" y="1173325"/>
              <a:ext cx="7774301" cy="465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540000" dist="76200">
                <a:srgbClr val="000000">
                  <a:alpha val="50000"/>
                </a:srgbClr>
              </a:outerShdw>
            </a:effectLst>
          </p:spPr>
        </p:pic>
        <p:sp>
          <p:nvSpPr>
            <p:cNvPr id="292" name="Google Shape;292;p24"/>
            <p:cNvSpPr txBox="1"/>
            <p:nvPr/>
          </p:nvSpPr>
          <p:spPr>
            <a:xfrm>
              <a:off x="164275" y="744025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recursive iteration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4"/>
          <p:cNvGrpSpPr/>
          <p:nvPr/>
        </p:nvGrpSpPr>
        <p:grpSpPr>
          <a:xfrm>
            <a:off x="5250825" y="1487013"/>
            <a:ext cx="3813025" cy="3264538"/>
            <a:chOff x="5250825" y="1487013"/>
            <a:chExt cx="3813025" cy="3264538"/>
          </a:xfrm>
        </p:grpSpPr>
        <p:pic>
          <p:nvPicPr>
            <p:cNvPr id="294" name="Google Shape;29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0825" y="1868325"/>
              <a:ext cx="3629025" cy="2883225"/>
            </a:xfrm>
            <a:prstGeom prst="rect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00000" dist="123825">
                <a:srgbClr val="000000">
                  <a:alpha val="50000"/>
                </a:srgbClr>
              </a:outerShdw>
            </a:effectLst>
          </p:spPr>
        </p:pic>
        <p:sp>
          <p:nvSpPr>
            <p:cNvPr id="295" name="Google Shape;295;p24"/>
            <p:cNvSpPr txBox="1"/>
            <p:nvPr/>
          </p:nvSpPr>
          <p:spPr>
            <a:xfrm>
              <a:off x="7489150" y="1487013"/>
              <a:ext cx="1574700" cy="381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merchandise_item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>
            <a:off x="103325" y="1334575"/>
            <a:ext cx="869700" cy="3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4"/>
          <p:cNvCxnSpPr/>
          <p:nvPr/>
        </p:nvCxnSpPr>
        <p:spPr>
          <a:xfrm>
            <a:off x="895450" y="1696200"/>
            <a:ext cx="7387500" cy="174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8" name="Google Shape;298;p24"/>
          <p:cNvSpPr/>
          <p:nvPr/>
        </p:nvSpPr>
        <p:spPr>
          <a:xfrm>
            <a:off x="8274375" y="2049225"/>
            <a:ext cx="602700" cy="270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4"/>
          <p:cNvGrpSpPr/>
          <p:nvPr/>
        </p:nvGrpSpPr>
        <p:grpSpPr>
          <a:xfrm>
            <a:off x="1592925" y="2514175"/>
            <a:ext cx="2815500" cy="2049300"/>
            <a:chOff x="387500" y="2385025"/>
            <a:chExt cx="2815500" cy="2049300"/>
          </a:xfrm>
        </p:grpSpPr>
        <p:sp>
          <p:nvSpPr>
            <p:cNvPr id="300" name="Google Shape;300;p24"/>
            <p:cNvSpPr/>
            <p:nvPr/>
          </p:nvSpPr>
          <p:spPr>
            <a:xfrm>
              <a:off x="757700" y="2385025"/>
              <a:ext cx="2075100" cy="20493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387500" y="2703625"/>
              <a:ext cx="2815500" cy="14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 match =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Stop condition met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028900" y="3279825"/>
              <a:ext cx="1532700" cy="24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ctrTitle"/>
          </p:nvPr>
        </p:nvSpPr>
        <p:spPr>
          <a:xfrm>
            <a:off x="305125" y="389200"/>
            <a:ext cx="86925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Final Union All</a:t>
            </a:r>
            <a:endParaRPr/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6" y="915851"/>
            <a:ext cx="6946549" cy="223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pic>
        <p:nvPicPr>
          <p:cNvPr id="309" name="Google Shape;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25" y="1821700"/>
            <a:ext cx="6946549" cy="18434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725" y="3356249"/>
            <a:ext cx="6946549" cy="8426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pic>
        <p:nvPicPr>
          <p:cNvPr id="311" name="Google Shape;3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365" y="4069725"/>
            <a:ext cx="7097574" cy="42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sp>
        <p:nvSpPr>
          <p:cNvPr id="312" name="Google Shape;312;p25"/>
          <p:cNvSpPr txBox="1"/>
          <p:nvPr/>
        </p:nvSpPr>
        <p:spPr>
          <a:xfrm>
            <a:off x="2984150" y="2117075"/>
            <a:ext cx="2621700" cy="712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UNION ALL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25" y="130325"/>
            <a:ext cx="8581274" cy="4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ctrTitle"/>
          </p:nvPr>
        </p:nvSpPr>
        <p:spPr>
          <a:xfrm>
            <a:off x="305125" y="389200"/>
            <a:ext cx="86925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Web App View</a:t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425" y="958900"/>
            <a:ext cx="5285901" cy="38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12" y="873433"/>
            <a:ext cx="4096925" cy="40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ctrTitle"/>
          </p:nvPr>
        </p:nvSpPr>
        <p:spPr>
          <a:xfrm>
            <a:off x="236975" y="15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RDB and SQL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05125" y="8734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07150" y="4683950"/>
            <a:ext cx="502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Icons made by Smashicons from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hlinkClick r:id="rId4"/>
              </a:rPr>
              <a:t>www.flaticon.com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962550" y="1219975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 Functions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197300" y="188363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Functions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078150" y="3808575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Triggers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943575" y="155653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Table Expression (CTE)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405650" y="293318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943575" y="267043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CTE Recursive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040675"/>
            <a:ext cx="6785175" cy="38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Function</a:t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1166350" y="1040678"/>
            <a:ext cx="6556955" cy="3791317"/>
            <a:chOff x="1166325" y="1040675"/>
            <a:chExt cx="4778425" cy="2792250"/>
          </a:xfrm>
        </p:grpSpPr>
        <p:sp>
          <p:nvSpPr>
            <p:cNvPr id="94" name="Google Shape;94;p15"/>
            <p:cNvSpPr/>
            <p:nvPr/>
          </p:nvSpPr>
          <p:spPr>
            <a:xfrm>
              <a:off x="1166325" y="1040675"/>
              <a:ext cx="1423200" cy="234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202050" y="1275650"/>
              <a:ext cx="4742700" cy="232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166325" y="3598025"/>
              <a:ext cx="1423200" cy="234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4141800" y="718775"/>
            <a:ext cx="1530600" cy="792000"/>
            <a:chOff x="4141800" y="718775"/>
            <a:chExt cx="1530600" cy="7920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141800" y="718775"/>
              <a:ext cx="15306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 name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5"/>
            <p:cNvCxnSpPr/>
            <p:nvPr/>
          </p:nvCxnSpPr>
          <p:spPr>
            <a:xfrm flipH="1">
              <a:off x="4332025" y="1090475"/>
              <a:ext cx="270000" cy="420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4732075" y="1601500"/>
            <a:ext cx="2833500" cy="400200"/>
            <a:chOff x="4732075" y="1601500"/>
            <a:chExt cx="2833500" cy="400200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6034975" y="1601500"/>
              <a:ext cx="1530600" cy="400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parameters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5"/>
            <p:cNvCxnSpPr>
              <a:stCxn id="101" idx="1"/>
            </p:cNvCxnSpPr>
            <p:nvPr/>
          </p:nvCxnSpPr>
          <p:spPr>
            <a:xfrm rot="10800000">
              <a:off x="4732075" y="1800700"/>
              <a:ext cx="1302900" cy="9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3" name="Google Shape;103;p15"/>
          <p:cNvGrpSpPr/>
          <p:nvPr/>
        </p:nvGrpSpPr>
        <p:grpSpPr>
          <a:xfrm>
            <a:off x="3381475" y="2001700"/>
            <a:ext cx="2250900" cy="400200"/>
            <a:chOff x="3381475" y="2001700"/>
            <a:chExt cx="2250900" cy="4002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4101775" y="2001700"/>
              <a:ext cx="1530600" cy="400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return type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5"/>
            <p:cNvCxnSpPr/>
            <p:nvPr/>
          </p:nvCxnSpPr>
          <p:spPr>
            <a:xfrm rot="10800000">
              <a:off x="3381475" y="2180850"/>
              <a:ext cx="720300" cy="1140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6" name="Google Shape;106;p15"/>
          <p:cNvGrpSpPr/>
          <p:nvPr/>
        </p:nvGrpSpPr>
        <p:grpSpPr>
          <a:xfrm>
            <a:off x="3541425" y="2483325"/>
            <a:ext cx="3451500" cy="400200"/>
            <a:chOff x="3541425" y="2483325"/>
            <a:chExt cx="3451500" cy="400200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4834425" y="2483325"/>
              <a:ext cx="2158500" cy="4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Deterministic or not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" name="Google Shape;108;p15"/>
            <p:cNvCxnSpPr>
              <a:stCxn id="107" idx="1"/>
            </p:cNvCxnSpPr>
            <p:nvPr/>
          </p:nvCxnSpPr>
          <p:spPr>
            <a:xfrm rot="10800000">
              <a:off x="3541425" y="2561025"/>
              <a:ext cx="1293000" cy="122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" name="Google Shape;109;p15"/>
          <p:cNvGrpSpPr/>
          <p:nvPr/>
        </p:nvGrpSpPr>
        <p:grpSpPr>
          <a:xfrm>
            <a:off x="2130925" y="2964950"/>
            <a:ext cx="5434500" cy="1176925"/>
            <a:chOff x="2130925" y="2964950"/>
            <a:chExt cx="5434500" cy="1176925"/>
          </a:xfrm>
        </p:grpSpPr>
        <p:sp>
          <p:nvSpPr>
            <p:cNvPr id="110" name="Google Shape;110;p15"/>
            <p:cNvSpPr/>
            <p:nvPr/>
          </p:nvSpPr>
          <p:spPr>
            <a:xfrm>
              <a:off x="2130925" y="3141375"/>
              <a:ext cx="5434500" cy="1000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3381475" y="2964950"/>
              <a:ext cx="1530600" cy="4002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8" y="958900"/>
            <a:ext cx="7624975" cy="39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761650" y="598725"/>
            <a:ext cx="1530600" cy="792000"/>
            <a:chOff x="4141800" y="718775"/>
            <a:chExt cx="1530600" cy="7920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4141800" y="718775"/>
              <a:ext cx="15306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procedure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name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6"/>
            <p:cNvCxnSpPr/>
            <p:nvPr/>
          </p:nvCxnSpPr>
          <p:spPr>
            <a:xfrm flipH="1">
              <a:off x="4332025" y="1090475"/>
              <a:ext cx="270000" cy="420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1" name="Google Shape;121;p16"/>
          <p:cNvGrpSpPr/>
          <p:nvPr/>
        </p:nvGrpSpPr>
        <p:grpSpPr>
          <a:xfrm>
            <a:off x="4732075" y="1601500"/>
            <a:ext cx="2833500" cy="400200"/>
            <a:chOff x="4732075" y="1601500"/>
            <a:chExt cx="2833500" cy="40020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6034975" y="1601500"/>
              <a:ext cx="1530600" cy="400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parameters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p16"/>
            <p:cNvCxnSpPr>
              <a:stCxn id="122" idx="1"/>
            </p:cNvCxnSpPr>
            <p:nvPr/>
          </p:nvCxnSpPr>
          <p:spPr>
            <a:xfrm rot="10800000">
              <a:off x="4732075" y="1800700"/>
              <a:ext cx="1302900" cy="9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4" name="Google Shape;124;p16"/>
          <p:cNvGrpSpPr/>
          <p:nvPr/>
        </p:nvGrpSpPr>
        <p:grpSpPr>
          <a:xfrm>
            <a:off x="740575" y="2083125"/>
            <a:ext cx="6825000" cy="2168750"/>
            <a:chOff x="740575" y="2083125"/>
            <a:chExt cx="6825000" cy="2168750"/>
          </a:xfrm>
        </p:grpSpPr>
        <p:sp>
          <p:nvSpPr>
            <p:cNvPr id="125" name="Google Shape;125;p16"/>
            <p:cNvSpPr/>
            <p:nvPr/>
          </p:nvSpPr>
          <p:spPr>
            <a:xfrm>
              <a:off x="740575" y="2441075"/>
              <a:ext cx="6825000" cy="1810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570700" y="2083125"/>
              <a:ext cx="1530600" cy="4002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3531475" y="1940725"/>
            <a:ext cx="2325300" cy="590400"/>
            <a:chOff x="3531475" y="1940725"/>
            <a:chExt cx="2325300" cy="590400"/>
          </a:xfrm>
        </p:grpSpPr>
        <p:cxnSp>
          <p:nvCxnSpPr>
            <p:cNvPr id="128" name="Google Shape;128;p16"/>
            <p:cNvCxnSpPr/>
            <p:nvPr/>
          </p:nvCxnSpPr>
          <p:spPr>
            <a:xfrm rot="10800000">
              <a:off x="3531475" y="1940725"/>
              <a:ext cx="2325300" cy="590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6"/>
            <p:cNvSpPr txBox="1"/>
            <p:nvPr/>
          </p:nvSpPr>
          <p:spPr>
            <a:xfrm>
              <a:off x="4191000" y="1940725"/>
              <a:ext cx="1470600" cy="4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 output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75" y="958900"/>
            <a:ext cx="7380100" cy="39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448100" y="848125"/>
            <a:ext cx="1530600" cy="671950"/>
            <a:chOff x="3951725" y="838825"/>
            <a:chExt cx="1530600" cy="67195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3951725" y="838825"/>
              <a:ext cx="15306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trigger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name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7"/>
            <p:cNvCxnSpPr/>
            <p:nvPr/>
          </p:nvCxnSpPr>
          <p:spPr>
            <a:xfrm flipH="1">
              <a:off x="4332025" y="1090475"/>
              <a:ext cx="270000" cy="420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9" name="Google Shape;139;p17"/>
          <p:cNvGrpSpPr/>
          <p:nvPr/>
        </p:nvGrpSpPr>
        <p:grpSpPr>
          <a:xfrm>
            <a:off x="305125" y="2571750"/>
            <a:ext cx="7260450" cy="1756200"/>
            <a:chOff x="305125" y="2571750"/>
            <a:chExt cx="7260450" cy="1756200"/>
          </a:xfrm>
        </p:grpSpPr>
        <p:sp>
          <p:nvSpPr>
            <p:cNvPr id="140" name="Google Shape;140;p17"/>
            <p:cNvSpPr/>
            <p:nvPr/>
          </p:nvSpPr>
          <p:spPr>
            <a:xfrm>
              <a:off x="740575" y="2571750"/>
              <a:ext cx="6825000" cy="1756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305125" y="3321400"/>
              <a:ext cx="1530600" cy="4002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actions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2801300" y="1164100"/>
            <a:ext cx="5317025" cy="2157300"/>
            <a:chOff x="2801300" y="1164100"/>
            <a:chExt cx="5317025" cy="2157300"/>
          </a:xfrm>
        </p:grpSpPr>
        <p:cxnSp>
          <p:nvCxnSpPr>
            <p:cNvPr id="143" name="Google Shape;143;p17"/>
            <p:cNvCxnSpPr/>
            <p:nvPr/>
          </p:nvCxnSpPr>
          <p:spPr>
            <a:xfrm flipH="1">
              <a:off x="2801300" y="1668350"/>
              <a:ext cx="4671900" cy="3366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17"/>
            <p:cNvSpPr txBox="1"/>
            <p:nvPr/>
          </p:nvSpPr>
          <p:spPr>
            <a:xfrm>
              <a:off x="6472825" y="1164100"/>
              <a:ext cx="1645500" cy="2157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triggering event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INSERT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UPDATE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DELETE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BEFORE INSERT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BEFORE UPDATE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BEFORE DELETE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4812475" y="2137100"/>
            <a:ext cx="1470600" cy="627075"/>
            <a:chOff x="4812475" y="2137100"/>
            <a:chExt cx="1470600" cy="627075"/>
          </a:xfrm>
        </p:grpSpPr>
        <p:cxnSp>
          <p:nvCxnSpPr>
            <p:cNvPr id="146" name="Google Shape;146;p17"/>
            <p:cNvCxnSpPr/>
            <p:nvPr/>
          </p:nvCxnSpPr>
          <p:spPr>
            <a:xfrm>
              <a:off x="4912150" y="2137100"/>
              <a:ext cx="1150500" cy="3405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7" name="Google Shape;147;p17"/>
            <p:cNvSpPr txBox="1"/>
            <p:nvPr/>
          </p:nvSpPr>
          <p:spPr>
            <a:xfrm>
              <a:off x="4812475" y="2363975"/>
              <a:ext cx="1470600" cy="4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triggering table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370175" y="2042650"/>
            <a:ext cx="2971200" cy="438325"/>
            <a:chOff x="370175" y="2042650"/>
            <a:chExt cx="2971200" cy="438325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370175" y="2042650"/>
              <a:ext cx="1180500" cy="400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always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550675" y="2210975"/>
              <a:ext cx="1790700" cy="27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4462050" y="3851775"/>
            <a:ext cx="3451500" cy="919800"/>
            <a:chOff x="4462050" y="3851775"/>
            <a:chExt cx="3451500" cy="919800"/>
          </a:xfrm>
        </p:grpSpPr>
        <p:sp>
          <p:nvSpPr>
            <p:cNvPr id="152" name="Google Shape;152;p17"/>
            <p:cNvSpPr txBox="1"/>
            <p:nvPr/>
          </p:nvSpPr>
          <p:spPr>
            <a:xfrm>
              <a:off x="5392350" y="4099575"/>
              <a:ext cx="2521200" cy="6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OLD and NEW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Values of affected columns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17"/>
            <p:cNvCxnSpPr>
              <a:stCxn id="152" idx="1"/>
            </p:cNvCxnSpPr>
            <p:nvPr/>
          </p:nvCxnSpPr>
          <p:spPr>
            <a:xfrm rot="10800000">
              <a:off x="4462050" y="3851775"/>
              <a:ext cx="930300" cy="583800"/>
            </a:xfrm>
            <a:prstGeom prst="bentConnector3">
              <a:avLst>
                <a:gd fmla="val 97861" name="adj1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164101"/>
            <a:ext cx="8222100" cy="29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</a:t>
            </a:r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190150" y="497950"/>
            <a:ext cx="2130900" cy="3443725"/>
            <a:chOff x="190150" y="497950"/>
            <a:chExt cx="2130900" cy="3443725"/>
          </a:xfrm>
        </p:grpSpPr>
        <p:grpSp>
          <p:nvGrpSpPr>
            <p:cNvPr id="161" name="Google Shape;161;p18"/>
            <p:cNvGrpSpPr/>
            <p:nvPr/>
          </p:nvGrpSpPr>
          <p:grpSpPr>
            <a:xfrm>
              <a:off x="190150" y="497950"/>
              <a:ext cx="1530600" cy="732600"/>
              <a:chOff x="1053950" y="598700"/>
              <a:chExt cx="1530600" cy="732600"/>
            </a:xfrm>
          </p:grpSpPr>
          <p:sp>
            <p:nvSpPr>
              <p:cNvPr id="162" name="Google Shape;162;p18"/>
              <p:cNvSpPr txBox="1"/>
              <p:nvPr/>
            </p:nvSpPr>
            <p:spPr>
              <a:xfrm>
                <a:off x="1053950" y="598700"/>
                <a:ext cx="1530600" cy="400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CTE</a:t>
                </a: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name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3" name="Google Shape;163;p18"/>
              <p:cNvCxnSpPr/>
              <p:nvPr/>
            </p:nvCxnSpPr>
            <p:spPr>
              <a:xfrm>
                <a:off x="2265975" y="998900"/>
                <a:ext cx="8700" cy="33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64" name="Google Shape;164;p18"/>
            <p:cNvCxnSpPr/>
            <p:nvPr/>
          </p:nvCxnSpPr>
          <p:spPr>
            <a:xfrm flipH="1" rot="-5400000">
              <a:off x="-210050" y="1410575"/>
              <a:ext cx="3081300" cy="1980900"/>
            </a:xfrm>
            <a:prstGeom prst="bentConnector3">
              <a:avLst>
                <a:gd fmla="val 92534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5" name="Google Shape;165;p18"/>
          <p:cNvGrpSpPr/>
          <p:nvPr/>
        </p:nvGrpSpPr>
        <p:grpSpPr>
          <a:xfrm>
            <a:off x="2351025" y="725800"/>
            <a:ext cx="6032700" cy="699775"/>
            <a:chOff x="2351025" y="725800"/>
            <a:chExt cx="6032700" cy="699775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5917875" y="725800"/>
              <a:ext cx="1645500" cy="43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 names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351025" y="1060475"/>
              <a:ext cx="6032700" cy="365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8"/>
          <p:cNvGrpSpPr/>
          <p:nvPr/>
        </p:nvGrpSpPr>
        <p:grpSpPr>
          <a:xfrm>
            <a:off x="460950" y="1585402"/>
            <a:ext cx="6732900" cy="2340089"/>
            <a:chOff x="510225" y="1579075"/>
            <a:chExt cx="6732900" cy="2476809"/>
          </a:xfrm>
        </p:grpSpPr>
        <p:sp>
          <p:nvSpPr>
            <p:cNvPr id="169" name="Google Shape;169;p18"/>
            <p:cNvSpPr/>
            <p:nvPr/>
          </p:nvSpPr>
          <p:spPr>
            <a:xfrm>
              <a:off x="510225" y="1579075"/>
              <a:ext cx="6732900" cy="2252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4054124" y="3696689"/>
              <a:ext cx="1369734" cy="359195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270125" y="3931725"/>
            <a:ext cx="3101400" cy="710150"/>
            <a:chOff x="270125" y="3931725"/>
            <a:chExt cx="3101400" cy="710150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553000" y="4221875"/>
              <a:ext cx="2578200" cy="42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 as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if it’s a read-only table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270125" y="3931725"/>
              <a:ext cx="3101400" cy="365100"/>
            </a:xfrm>
            <a:prstGeom prst="rect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2320925" y="1425500"/>
            <a:ext cx="5992800" cy="3094738"/>
            <a:chOff x="2320925" y="1425500"/>
            <a:chExt cx="5992800" cy="3094738"/>
          </a:xfrm>
        </p:grpSpPr>
        <p:cxnSp>
          <p:nvCxnSpPr>
            <p:cNvPr id="175" name="Google Shape;175;p18"/>
            <p:cNvCxnSpPr/>
            <p:nvPr/>
          </p:nvCxnSpPr>
          <p:spPr>
            <a:xfrm flipH="1">
              <a:off x="2320925" y="1470650"/>
              <a:ext cx="480300" cy="420000"/>
            </a:xfrm>
            <a:prstGeom prst="bentConnector3">
              <a:avLst>
                <a:gd fmla="val 208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6" name="Google Shape;176;p18"/>
            <p:cNvCxnSpPr/>
            <p:nvPr/>
          </p:nvCxnSpPr>
          <p:spPr>
            <a:xfrm rot="5400000">
              <a:off x="3551425" y="1620625"/>
              <a:ext cx="600300" cy="240300"/>
            </a:xfrm>
            <a:prstGeom prst="bentConnector3">
              <a:avLst>
                <a:gd fmla="val 10166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7" name="Google Shape;177;p18"/>
            <p:cNvCxnSpPr/>
            <p:nvPr/>
          </p:nvCxnSpPr>
          <p:spPr>
            <a:xfrm flipH="1">
              <a:off x="2761225" y="1425500"/>
              <a:ext cx="1985100" cy="705300"/>
            </a:xfrm>
            <a:prstGeom prst="bentConnector3">
              <a:avLst>
                <a:gd fmla="val -290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8" name="Google Shape;178;p18"/>
            <p:cNvCxnSpPr/>
            <p:nvPr/>
          </p:nvCxnSpPr>
          <p:spPr>
            <a:xfrm flipH="1">
              <a:off x="3131300" y="1425500"/>
              <a:ext cx="2578200" cy="815400"/>
            </a:xfrm>
            <a:prstGeom prst="bentConnector3">
              <a:avLst>
                <a:gd fmla="val 27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9" name="Google Shape;179;p18"/>
            <p:cNvCxnSpPr/>
            <p:nvPr/>
          </p:nvCxnSpPr>
          <p:spPr>
            <a:xfrm flipH="1">
              <a:off x="4902075" y="1425500"/>
              <a:ext cx="1840200" cy="955500"/>
            </a:xfrm>
            <a:prstGeom prst="bentConnector3">
              <a:avLst>
                <a:gd fmla="val 507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80" name="Google Shape;180;p18"/>
            <p:cNvCxnSpPr/>
            <p:nvPr/>
          </p:nvCxnSpPr>
          <p:spPr>
            <a:xfrm flipH="1">
              <a:off x="6732800" y="1425500"/>
              <a:ext cx="1092300" cy="1035600"/>
            </a:xfrm>
            <a:prstGeom prst="bentConnector3">
              <a:avLst>
                <a:gd fmla="val 153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81" name="Google Shape;181;p18"/>
            <p:cNvSpPr txBox="1"/>
            <p:nvPr/>
          </p:nvSpPr>
          <p:spPr>
            <a:xfrm>
              <a:off x="6542825" y="3232338"/>
              <a:ext cx="1770900" cy="12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columns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must agree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they correspond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164101"/>
            <a:ext cx="8222100" cy="29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</a:t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2351025" y="725800"/>
            <a:ext cx="6032700" cy="699775"/>
            <a:chOff x="2351025" y="725800"/>
            <a:chExt cx="6032700" cy="699775"/>
          </a:xfrm>
        </p:grpSpPr>
        <p:sp>
          <p:nvSpPr>
            <p:cNvPr id="189" name="Google Shape;189;p19"/>
            <p:cNvSpPr txBox="1"/>
            <p:nvPr/>
          </p:nvSpPr>
          <p:spPr>
            <a:xfrm>
              <a:off x="5917875" y="725800"/>
              <a:ext cx="1645500" cy="43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 names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351025" y="1060475"/>
              <a:ext cx="6032700" cy="365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9"/>
          <p:cNvGrpSpPr/>
          <p:nvPr/>
        </p:nvGrpSpPr>
        <p:grpSpPr>
          <a:xfrm>
            <a:off x="2320925" y="1425500"/>
            <a:ext cx="5992800" cy="3094738"/>
            <a:chOff x="2320925" y="1425500"/>
            <a:chExt cx="5992800" cy="3094738"/>
          </a:xfrm>
        </p:grpSpPr>
        <p:cxnSp>
          <p:nvCxnSpPr>
            <p:cNvPr id="192" name="Google Shape;192;p19"/>
            <p:cNvCxnSpPr/>
            <p:nvPr/>
          </p:nvCxnSpPr>
          <p:spPr>
            <a:xfrm flipH="1">
              <a:off x="2320925" y="1470650"/>
              <a:ext cx="480300" cy="420000"/>
            </a:xfrm>
            <a:prstGeom prst="bentConnector3">
              <a:avLst>
                <a:gd fmla="val 208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3" name="Google Shape;193;p19"/>
            <p:cNvCxnSpPr/>
            <p:nvPr/>
          </p:nvCxnSpPr>
          <p:spPr>
            <a:xfrm rot="5400000">
              <a:off x="3551425" y="1620625"/>
              <a:ext cx="600300" cy="240300"/>
            </a:xfrm>
            <a:prstGeom prst="bentConnector3">
              <a:avLst>
                <a:gd fmla="val 10166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4" name="Google Shape;194;p19"/>
            <p:cNvCxnSpPr/>
            <p:nvPr/>
          </p:nvCxnSpPr>
          <p:spPr>
            <a:xfrm flipH="1">
              <a:off x="2761225" y="1425500"/>
              <a:ext cx="1985100" cy="705300"/>
            </a:xfrm>
            <a:prstGeom prst="bentConnector3">
              <a:avLst>
                <a:gd fmla="val -290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5" name="Google Shape;195;p19"/>
            <p:cNvCxnSpPr/>
            <p:nvPr/>
          </p:nvCxnSpPr>
          <p:spPr>
            <a:xfrm flipH="1">
              <a:off x="3131300" y="1425500"/>
              <a:ext cx="2578200" cy="815400"/>
            </a:xfrm>
            <a:prstGeom prst="bentConnector3">
              <a:avLst>
                <a:gd fmla="val 27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6" name="Google Shape;196;p19"/>
            <p:cNvCxnSpPr/>
            <p:nvPr/>
          </p:nvCxnSpPr>
          <p:spPr>
            <a:xfrm flipH="1">
              <a:off x="4902075" y="1425500"/>
              <a:ext cx="1840200" cy="955500"/>
            </a:xfrm>
            <a:prstGeom prst="bentConnector3">
              <a:avLst>
                <a:gd fmla="val 507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7" name="Google Shape;197;p19"/>
            <p:cNvCxnSpPr/>
            <p:nvPr/>
          </p:nvCxnSpPr>
          <p:spPr>
            <a:xfrm flipH="1">
              <a:off x="6732800" y="1425500"/>
              <a:ext cx="1092300" cy="1035600"/>
            </a:xfrm>
            <a:prstGeom prst="bentConnector3">
              <a:avLst>
                <a:gd fmla="val 153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8" name="Google Shape;198;p19"/>
            <p:cNvSpPr txBox="1"/>
            <p:nvPr/>
          </p:nvSpPr>
          <p:spPr>
            <a:xfrm>
              <a:off x="6542825" y="3232338"/>
              <a:ext cx="1770900" cy="12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columns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must agree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they correspond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9" name="Google Shape;199;p19"/>
          <p:cNvSpPr/>
          <p:nvPr/>
        </p:nvSpPr>
        <p:spPr>
          <a:xfrm>
            <a:off x="460950" y="1740775"/>
            <a:ext cx="8262900" cy="277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425" y="1740763"/>
            <a:ext cx="6725800" cy="2050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25" y="759425"/>
            <a:ext cx="8370951" cy="4290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6" name="Google Shape;206;p20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</a:t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731125" y="1313075"/>
            <a:ext cx="3355200" cy="1381125"/>
            <a:chOff x="731125" y="1313075"/>
            <a:chExt cx="3355200" cy="1381125"/>
          </a:xfrm>
        </p:grpSpPr>
        <p:sp>
          <p:nvSpPr>
            <p:cNvPr id="208" name="Google Shape;208;p20"/>
            <p:cNvSpPr/>
            <p:nvPr/>
          </p:nvSpPr>
          <p:spPr>
            <a:xfrm>
              <a:off x="731125" y="1632500"/>
              <a:ext cx="3355200" cy="1061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1073375" y="1313075"/>
              <a:ext cx="899700" cy="3795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anchor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731125" y="2947725"/>
            <a:ext cx="4947600" cy="1338925"/>
            <a:chOff x="731125" y="2947725"/>
            <a:chExt cx="4947600" cy="1338925"/>
          </a:xfrm>
        </p:grpSpPr>
        <p:sp>
          <p:nvSpPr>
            <p:cNvPr id="211" name="Google Shape;211;p20"/>
            <p:cNvSpPr/>
            <p:nvPr/>
          </p:nvSpPr>
          <p:spPr>
            <a:xfrm>
              <a:off x="731125" y="3174850"/>
              <a:ext cx="4947600" cy="1111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3672300" y="2947725"/>
              <a:ext cx="1555800" cy="3795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recursive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3324225" y="1057275"/>
            <a:ext cx="2676525" cy="2352600"/>
            <a:chOff x="3324225" y="1057275"/>
            <a:chExt cx="2676525" cy="2352600"/>
          </a:xfrm>
        </p:grpSpPr>
        <p:cxnSp>
          <p:nvCxnSpPr>
            <p:cNvPr id="214" name="Google Shape;214;p20"/>
            <p:cNvCxnSpPr/>
            <p:nvPr/>
          </p:nvCxnSpPr>
          <p:spPr>
            <a:xfrm flipH="1">
              <a:off x="3324450" y="1057275"/>
              <a:ext cx="2676300" cy="23526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0"/>
            <p:cNvCxnSpPr/>
            <p:nvPr/>
          </p:nvCxnSpPr>
          <p:spPr>
            <a:xfrm flipH="1">
              <a:off x="3324225" y="1066800"/>
              <a:ext cx="1981200" cy="9810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6" name="Google Shape;216;p20"/>
            <p:cNvSpPr txBox="1"/>
            <p:nvPr/>
          </p:nvSpPr>
          <p:spPr>
            <a:xfrm>
              <a:off x="4086325" y="1255925"/>
              <a:ext cx="1708200" cy="379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same number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3745725" y="4166300"/>
            <a:ext cx="2546100" cy="619950"/>
            <a:chOff x="3745725" y="4166300"/>
            <a:chExt cx="2546100" cy="619950"/>
          </a:xfrm>
        </p:grpSpPr>
        <p:sp>
          <p:nvSpPr>
            <p:cNvPr id="218" name="Google Shape;218;p20"/>
            <p:cNvSpPr txBox="1"/>
            <p:nvPr/>
          </p:nvSpPr>
          <p:spPr>
            <a:xfrm>
              <a:off x="4736025" y="4406750"/>
              <a:ext cx="1555800" cy="3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stop condition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" name="Google Shape;219;p20"/>
            <p:cNvCxnSpPr>
              <a:endCxn id="218" idx="1"/>
            </p:cNvCxnSpPr>
            <p:nvPr/>
          </p:nvCxnSpPr>
          <p:spPr>
            <a:xfrm>
              <a:off x="3745725" y="4166300"/>
              <a:ext cx="990300" cy="430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220" name="Google Shape;220;p20"/>
          <p:cNvGrpSpPr/>
          <p:nvPr/>
        </p:nvGrpSpPr>
        <p:grpSpPr>
          <a:xfrm>
            <a:off x="1830900" y="990600"/>
            <a:ext cx="1555800" cy="2972100"/>
            <a:chOff x="1830900" y="990600"/>
            <a:chExt cx="1555800" cy="2972100"/>
          </a:xfrm>
        </p:grpSpPr>
        <p:cxnSp>
          <p:nvCxnSpPr>
            <p:cNvPr id="221" name="Google Shape;221;p20"/>
            <p:cNvCxnSpPr/>
            <p:nvPr/>
          </p:nvCxnSpPr>
          <p:spPr>
            <a:xfrm rot="5400000">
              <a:off x="790350" y="2257500"/>
              <a:ext cx="2972100" cy="4383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2" name="Google Shape;222;p20"/>
            <p:cNvSpPr txBox="1"/>
            <p:nvPr/>
          </p:nvSpPr>
          <p:spPr>
            <a:xfrm>
              <a:off x="1830900" y="2744775"/>
              <a:ext cx="1555800" cy="3795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calls itself !!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0"/>
          <p:cNvGrpSpPr/>
          <p:nvPr/>
        </p:nvGrpSpPr>
        <p:grpSpPr>
          <a:xfrm>
            <a:off x="731125" y="1390650"/>
            <a:ext cx="7593600" cy="1557075"/>
            <a:chOff x="731125" y="1390650"/>
            <a:chExt cx="7593600" cy="1557075"/>
          </a:xfrm>
        </p:grpSpPr>
        <p:sp>
          <p:nvSpPr>
            <p:cNvPr id="224" name="Google Shape;224;p20"/>
            <p:cNvSpPr/>
            <p:nvPr/>
          </p:nvSpPr>
          <p:spPr>
            <a:xfrm>
              <a:off x="731125" y="2620725"/>
              <a:ext cx="1002600" cy="3270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60000" dist="57150">
                <a:srgbClr val="000000">
                  <a:alpha val="6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0"/>
            <p:cNvCxnSpPr>
              <a:stCxn id="224" idx="7"/>
            </p:cNvCxnSpPr>
            <p:nvPr/>
          </p:nvCxnSpPr>
          <p:spPr>
            <a:xfrm flipH="1" rot="10800000">
              <a:off x="1586898" y="1657313"/>
              <a:ext cx="4747200" cy="10113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triangle"/>
              <a:tailEnd len="med" w="med" type="none"/>
            </a:ln>
            <a:effectLst>
              <a:outerShdw blurRad="57150" rotWithShape="0" algn="bl" dir="4020000" dist="47625">
                <a:srgbClr val="000000">
                  <a:alpha val="50000"/>
                </a:srgbClr>
              </a:outerShdw>
            </a:effectLst>
          </p:spPr>
        </p:cxnSp>
        <p:sp>
          <p:nvSpPr>
            <p:cNvPr id="226" name="Google Shape;226;p20"/>
            <p:cNvSpPr txBox="1"/>
            <p:nvPr/>
          </p:nvSpPr>
          <p:spPr>
            <a:xfrm>
              <a:off x="5907925" y="1390650"/>
              <a:ext cx="2416800" cy="6573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outerShdw blurRad="57150" rotWithShape="0" algn="bl" dir="3120000" dist="7620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rows from all the results set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are combined!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2714195" y="359150"/>
            <a:ext cx="5994091" cy="699775"/>
            <a:chOff x="2351025" y="725800"/>
            <a:chExt cx="6032700" cy="699775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5054803" y="725800"/>
              <a:ext cx="2508600" cy="43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 names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351025" y="1060475"/>
              <a:ext cx="6032700" cy="365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1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50" y="3165075"/>
            <a:ext cx="7059875" cy="176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1"/>
          <p:cNvGrpSpPr/>
          <p:nvPr/>
        </p:nvGrpSpPr>
        <p:grpSpPr>
          <a:xfrm>
            <a:off x="398650" y="828600"/>
            <a:ext cx="6816838" cy="3685450"/>
            <a:chOff x="398650" y="828600"/>
            <a:chExt cx="6816838" cy="3685450"/>
          </a:xfrm>
        </p:grpSpPr>
        <p:pic>
          <p:nvPicPr>
            <p:cNvPr id="237" name="Google Shape;23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650" y="828600"/>
              <a:ext cx="6816838" cy="219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1"/>
            <p:cNvSpPr txBox="1"/>
            <p:nvPr/>
          </p:nvSpPr>
          <p:spPr>
            <a:xfrm>
              <a:off x="3349775" y="2142450"/>
              <a:ext cx="2836200" cy="429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anchor query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3349775" y="4084750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recursive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query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