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043e48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043e48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http://www.rhyshaden.com/ospf.htm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043e488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043e488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043e488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043e488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043e488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043e488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043e488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043e488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043e488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043e488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043e488c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043e488c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0043e48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0043e48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9cf52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9cf52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9cf521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9cf521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043e48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043e48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043e488c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043e488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043e488c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043e488c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OSPF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Open Shortest Path First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90500" y="3707750"/>
            <a:ext cx="4700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Lester Andrés García Aquino 1003115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Axel Alejandro Rodríguez Montenegro 1229715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José David Fuentes Araujo 1168315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Oscar Winston Lemus Higueros 1194216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Luis Fernando Marroquín 1011516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Steven Alexander Villatoro Trabanino 1129215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Intercambio de información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Base de datos de Estado de Enlace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router tiene una copia exacta de esta 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genera la tabla de ruteo a partir de esta base de datos (LSBD)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Antes de habilitar el enrutamiento OSPF se tienen que configurar las interfaces.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 habilita el protocolo OSPF con un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 agregan las redes que están conectadas, se define la máscara wildcard de cada red y se define a </a:t>
            </a:r>
            <a:r>
              <a:rPr lang="es-419"/>
              <a:t>qué</a:t>
            </a:r>
            <a:r>
              <a:rPr lang="es-419"/>
              <a:t> área </a:t>
            </a:r>
            <a:r>
              <a:rPr lang="es-419"/>
              <a:t>pertenece</a:t>
            </a:r>
            <a:r>
              <a:rPr lang="es-419"/>
              <a:t> cada red.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- comandos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router(config)# </a:t>
            </a:r>
            <a:r>
              <a:rPr b="1" lang="es-419"/>
              <a:t>router ospf &lt;id_proceso&gt;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s-419" sz="1800"/>
              <a:t>&lt;id_proceso&gt; : Número que identifica el proceso de enrutamiento OSPF, puede ser entre 1 y 65,535.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- comandos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router(config-router)# </a:t>
            </a:r>
            <a:r>
              <a:rPr b="1" lang="es-419"/>
              <a:t>network &lt;dirección_red&gt; &lt;máscara_wildcard&gt; area &lt;id_área&gt;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&lt;dirección_red&gt; : dirección de una red completa, una subred o dirección de una interfaz.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&lt;máscara_wildcard&gt; : máscara de bits que indica qué partes de una dirección IP son relevantes para la ejecución de una determinada acción. Indica el tamaño de una red o subred.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-419"/>
              <a:t>&lt;id_área&gt; : define el identificador de área. Cuando se configura el OSPF de área única, se aconseja utilizar un id_área igual a 0.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98550" y="754925"/>
            <a:ext cx="83469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/>
              <a:t>OSPF vs RIP</a:t>
            </a:r>
            <a:endParaRPr sz="23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75" y="397113"/>
            <a:ext cx="4915500" cy="43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/>
              <a:t>OSPF (Open Shortest Path First) por sus siglas en inglés es un protocolo de ruteo para redes tipo IP</a:t>
            </a:r>
            <a:r>
              <a:rPr lang="es-419"/>
              <a:t>. </a:t>
            </a:r>
            <a:br>
              <a:rPr lang="es-419"/>
            </a:b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RIP = Protocolo por defecto</a:t>
            </a:r>
            <a:br>
              <a:rPr lang="es-419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RIP = problemas técnico mayores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Entonces...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Alternativa al protocolo RIP</a:t>
            </a:r>
            <a:br>
              <a:rPr lang="es-419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1988 - Inicio de desarrollo</a:t>
            </a:r>
            <a:br>
              <a:rPr lang="es-419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“Open”</a:t>
            </a:r>
            <a:br>
              <a:rPr lang="es-419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“SPF”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446" y="2327200"/>
            <a:ext cx="3570825" cy="2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Algoritmo...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Intercambio de información entre vecinos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conocen todas las rutas OSPF en una 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Routers intercambian las rutas y el costo de cada una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 el algoritmo de Djikstra, Shortest Path First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00" y="2860425"/>
            <a:ext cx="5258300" cy="21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Cuales son sus Usos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Los protocolos de enrutamiento, como OSPF, son para compartir rutas entre los routers. Si su enrutamiento es un solo router, o en un par de routers conectados a las mismas redes (los capa 3 switches), no tiene </a:t>
            </a:r>
            <a:r>
              <a:rPr lang="es-419"/>
              <a:t>ningún</a:t>
            </a:r>
            <a:r>
              <a:rPr lang="es-419"/>
              <a:t> sentido usar ciclos de CPU para el protocolo de enrutamiento, ya que los enrutadores </a:t>
            </a:r>
            <a:r>
              <a:rPr lang="es-419"/>
              <a:t>inherentemente conocen directamente</a:t>
            </a:r>
            <a:r>
              <a:rPr lang="es-419"/>
              <a:t> redes conectadas. Ambos conmutadores de capa 3 ya tienen todas las rutas que tiene el otro </a:t>
            </a:r>
            <a:r>
              <a:rPr lang="es-419"/>
              <a:t>conmutador</a:t>
            </a:r>
            <a:r>
              <a:rPr lang="es-419"/>
              <a:t> de capa 3.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Cuales son sus Usos - 2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OSPF es una </a:t>
            </a:r>
            <a:r>
              <a:rPr lang="es-419"/>
              <a:t>opción</a:t>
            </a:r>
            <a:r>
              <a:rPr lang="es-419"/>
              <a:t> para un protocolo de enrutamiento, pero es un </a:t>
            </a:r>
            <a:r>
              <a:rPr lang="es-419"/>
              <a:t>estándar</a:t>
            </a:r>
            <a:r>
              <a:rPr lang="es-419"/>
              <a:t> de la industria, y casi todos los enrutadores de nivel empresarial lo admiten. La </a:t>
            </a:r>
            <a:r>
              <a:rPr lang="es-419"/>
              <a:t>mayoría</a:t>
            </a:r>
            <a:r>
              <a:rPr lang="es-419"/>
              <a:t> de los ingenieros de redes </a:t>
            </a:r>
            <a:r>
              <a:rPr lang="es-419"/>
              <a:t>también</a:t>
            </a:r>
            <a:r>
              <a:rPr lang="es-419"/>
              <a:t> lo entienden muy bien y es bastante sencillo de configurar.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Emplea una red </a:t>
            </a:r>
            <a:r>
              <a:rPr lang="es-419"/>
              <a:t>jerárquica</a:t>
            </a:r>
            <a:r>
              <a:rPr lang="es-419"/>
              <a:t> usando áreas.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Forma relaciones entre vecinos de su área.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Avisa del status de los enlaces directos usando LSAs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Envía actualizaciones cada 30 minutos y cuando reconoce cambios en uno de sus enlaces.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Envía el tráfico multicast en la dirección 224.0.0.6 (routers OSPF) o por la 224.0.0.6 (todos los routers designados)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classless y soporta VLSMs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una distancia administrativa de 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 el costo como métrica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Neighbor 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Topology 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Routing table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