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BD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6C1DFA-3E79-4423-9C58-B5BCF0E1102C}" v="5" dt="2020-09-09T19:53:48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" userId="77d3a5be-7a80-407b-ad5c-0037051f36db" providerId="ADAL" clId="{8C6C1DFA-3E79-4423-9C58-B5BCF0E1102C}"/>
    <pc:docChg chg="custSel delSld modSld">
      <pc:chgData name="FERNANDO" userId="77d3a5be-7a80-407b-ad5c-0037051f36db" providerId="ADAL" clId="{8C6C1DFA-3E79-4423-9C58-B5BCF0E1102C}" dt="2020-09-09T19:54:01.097" v="1796" actId="1076"/>
      <pc:docMkLst>
        <pc:docMk/>
      </pc:docMkLst>
      <pc:sldChg chg="addSp delSp modSp mod">
        <pc:chgData name="FERNANDO" userId="77d3a5be-7a80-407b-ad5c-0037051f36db" providerId="ADAL" clId="{8C6C1DFA-3E79-4423-9C58-B5BCF0E1102C}" dt="2020-09-09T19:54:01.097" v="1796" actId="1076"/>
        <pc:sldMkLst>
          <pc:docMk/>
          <pc:sldMk cId="4243837595" sldId="256"/>
        </pc:sldMkLst>
        <pc:picChg chg="add mod">
          <ac:chgData name="FERNANDO" userId="77d3a5be-7a80-407b-ad5c-0037051f36db" providerId="ADAL" clId="{8C6C1DFA-3E79-4423-9C58-B5BCF0E1102C}" dt="2020-09-09T19:54:01.097" v="1796" actId="1076"/>
          <ac:picMkLst>
            <pc:docMk/>
            <pc:sldMk cId="4243837595" sldId="256"/>
            <ac:picMk id="2" creationId="{3315E4C5-226E-4DFF-B255-7847D43799D9}"/>
          </ac:picMkLst>
        </pc:picChg>
        <pc:picChg chg="del">
          <ac:chgData name="FERNANDO" userId="77d3a5be-7a80-407b-ad5c-0037051f36db" providerId="ADAL" clId="{8C6C1DFA-3E79-4423-9C58-B5BCF0E1102C}" dt="2020-09-09T19:53:46.123" v="1792" actId="478"/>
          <ac:picMkLst>
            <pc:docMk/>
            <pc:sldMk cId="4243837595" sldId="256"/>
            <ac:picMk id="4" creationId="{8DFCAE3F-8E82-4908-B83A-C49DA9B58E47}"/>
          </ac:picMkLst>
        </pc:picChg>
      </pc:sldChg>
      <pc:sldChg chg="modSp mod">
        <pc:chgData name="FERNANDO" userId="77d3a5be-7a80-407b-ad5c-0037051f36db" providerId="ADAL" clId="{8C6C1DFA-3E79-4423-9C58-B5BCF0E1102C}" dt="2020-09-09T17:44:39.997" v="1778" actId="6549"/>
        <pc:sldMkLst>
          <pc:docMk/>
          <pc:sldMk cId="2077868571" sldId="257"/>
        </pc:sldMkLst>
        <pc:spChg chg="mod">
          <ac:chgData name="FERNANDO" userId="77d3a5be-7a80-407b-ad5c-0037051f36db" providerId="ADAL" clId="{8C6C1DFA-3E79-4423-9C58-B5BCF0E1102C}" dt="2020-09-09T14:31:14.924" v="425" actId="20577"/>
          <ac:spMkLst>
            <pc:docMk/>
            <pc:sldMk cId="2077868571" sldId="257"/>
            <ac:spMk id="2" creationId="{EA65A966-EB6C-401A-8662-22B24AA6E8F5}"/>
          </ac:spMkLst>
        </pc:spChg>
        <pc:spChg chg="mod">
          <ac:chgData name="FERNANDO" userId="77d3a5be-7a80-407b-ad5c-0037051f36db" providerId="ADAL" clId="{8C6C1DFA-3E79-4423-9C58-B5BCF0E1102C}" dt="2020-09-09T17:44:39.997" v="1778" actId="6549"/>
          <ac:spMkLst>
            <pc:docMk/>
            <pc:sldMk cId="2077868571" sldId="257"/>
            <ac:spMk id="3" creationId="{E125C38C-1C3D-4F5D-A11F-85AC3214FE22}"/>
          </ac:spMkLst>
        </pc:spChg>
      </pc:sldChg>
      <pc:sldChg chg="modSp mod">
        <pc:chgData name="FERNANDO" userId="77d3a5be-7a80-407b-ad5c-0037051f36db" providerId="ADAL" clId="{8C6C1DFA-3E79-4423-9C58-B5BCF0E1102C}" dt="2020-09-09T19:51:35.205" v="1791" actId="790"/>
        <pc:sldMkLst>
          <pc:docMk/>
          <pc:sldMk cId="1957948985" sldId="258"/>
        </pc:sldMkLst>
        <pc:spChg chg="mod">
          <ac:chgData name="FERNANDO" userId="77d3a5be-7a80-407b-ad5c-0037051f36db" providerId="ADAL" clId="{8C6C1DFA-3E79-4423-9C58-B5BCF0E1102C}" dt="2020-09-09T14:27:58.978" v="1" actId="20577"/>
          <ac:spMkLst>
            <pc:docMk/>
            <pc:sldMk cId="1957948985" sldId="258"/>
            <ac:spMk id="2" creationId="{EA65A966-EB6C-401A-8662-22B24AA6E8F5}"/>
          </ac:spMkLst>
        </pc:spChg>
        <pc:spChg chg="mod">
          <ac:chgData name="FERNANDO" userId="77d3a5be-7a80-407b-ad5c-0037051f36db" providerId="ADAL" clId="{8C6C1DFA-3E79-4423-9C58-B5BCF0E1102C}" dt="2020-09-09T19:51:35.205" v="1791" actId="790"/>
          <ac:spMkLst>
            <pc:docMk/>
            <pc:sldMk cId="1957948985" sldId="258"/>
            <ac:spMk id="3" creationId="{E125C38C-1C3D-4F5D-A11F-85AC3214FE22}"/>
          </ac:spMkLst>
        </pc:spChg>
      </pc:sldChg>
      <pc:sldChg chg="del">
        <pc:chgData name="FERNANDO" userId="77d3a5be-7a80-407b-ad5c-0037051f36db" providerId="ADAL" clId="{8C6C1DFA-3E79-4423-9C58-B5BCF0E1102C}" dt="2020-09-09T14:31:08.382" v="423" actId="2696"/>
        <pc:sldMkLst>
          <pc:docMk/>
          <pc:sldMk cId="735177723" sldId="259"/>
        </pc:sldMkLst>
      </pc:sldChg>
      <pc:sldChg chg="addSp modSp mod">
        <pc:chgData name="FERNANDO" userId="77d3a5be-7a80-407b-ad5c-0037051f36db" providerId="ADAL" clId="{8C6C1DFA-3E79-4423-9C58-B5BCF0E1102C}" dt="2020-09-09T19:51:18.704" v="1790" actId="1076"/>
        <pc:sldMkLst>
          <pc:docMk/>
          <pc:sldMk cId="1406635770" sldId="260"/>
        </pc:sldMkLst>
        <pc:spChg chg="mod">
          <ac:chgData name="FERNANDO" userId="77d3a5be-7a80-407b-ad5c-0037051f36db" providerId="ADAL" clId="{8C6C1DFA-3E79-4423-9C58-B5BCF0E1102C}" dt="2020-09-09T19:50:53.336" v="1785" actId="1076"/>
          <ac:spMkLst>
            <pc:docMk/>
            <pc:sldMk cId="1406635770" sldId="260"/>
            <ac:spMk id="2" creationId="{6AB1505F-88E0-4D53-9C62-3968F529580C}"/>
          </ac:spMkLst>
        </pc:spChg>
        <pc:spChg chg="mod">
          <ac:chgData name="FERNANDO" userId="77d3a5be-7a80-407b-ad5c-0037051f36db" providerId="ADAL" clId="{8C6C1DFA-3E79-4423-9C58-B5BCF0E1102C}" dt="2020-09-09T19:50:59.703" v="1787" actId="14100"/>
          <ac:spMkLst>
            <pc:docMk/>
            <pc:sldMk cId="1406635770" sldId="260"/>
            <ac:spMk id="3" creationId="{47576F08-5355-467E-8ACB-8CD956816D98}"/>
          </ac:spMkLst>
        </pc:spChg>
        <pc:picChg chg="add mod">
          <ac:chgData name="FERNANDO" userId="77d3a5be-7a80-407b-ad5c-0037051f36db" providerId="ADAL" clId="{8C6C1DFA-3E79-4423-9C58-B5BCF0E1102C}" dt="2020-09-09T19:51:18.704" v="1790" actId="1076"/>
          <ac:picMkLst>
            <pc:docMk/>
            <pc:sldMk cId="1406635770" sldId="260"/>
            <ac:picMk id="4" creationId="{D357B0D9-5B32-4CD2-AA0D-B024D7129DD3}"/>
          </ac:picMkLst>
        </pc:picChg>
      </pc:sldChg>
      <pc:sldChg chg="del">
        <pc:chgData name="FERNANDO" userId="77d3a5be-7a80-407b-ad5c-0037051f36db" providerId="ADAL" clId="{8C6C1DFA-3E79-4423-9C58-B5BCF0E1102C}" dt="2020-09-09T14:31:25.639" v="426" actId="2696"/>
        <pc:sldMkLst>
          <pc:docMk/>
          <pc:sldMk cId="2111644911" sldId="261"/>
        </pc:sldMkLst>
      </pc:sldChg>
      <pc:sldChg chg="del">
        <pc:chgData name="FERNANDO" userId="77d3a5be-7a80-407b-ad5c-0037051f36db" providerId="ADAL" clId="{8C6C1DFA-3E79-4423-9C58-B5BCF0E1102C}" dt="2020-09-09T14:31:25.639" v="426" actId="2696"/>
        <pc:sldMkLst>
          <pc:docMk/>
          <pc:sldMk cId="52711389" sldId="262"/>
        </pc:sldMkLst>
      </pc:sldChg>
      <pc:sldChg chg="del">
        <pc:chgData name="FERNANDO" userId="77d3a5be-7a80-407b-ad5c-0037051f36db" providerId="ADAL" clId="{8C6C1DFA-3E79-4423-9C58-B5BCF0E1102C}" dt="2020-09-09T14:31:25.639" v="426" actId="2696"/>
        <pc:sldMkLst>
          <pc:docMk/>
          <pc:sldMk cId="2180047184" sldId="263"/>
        </pc:sldMkLst>
      </pc:sldChg>
      <pc:sldChg chg="del">
        <pc:chgData name="FERNANDO" userId="77d3a5be-7a80-407b-ad5c-0037051f36db" providerId="ADAL" clId="{8C6C1DFA-3E79-4423-9C58-B5BCF0E1102C}" dt="2020-09-09T14:31:25.639" v="426" actId="2696"/>
        <pc:sldMkLst>
          <pc:docMk/>
          <pc:sldMk cId="131916801" sldId="264"/>
        </pc:sldMkLst>
      </pc:sldChg>
    </pc:docChg>
  </pc:docChgLst>
  <pc:docChgLst>
    <pc:chgData name="FERNANDO" userId="77d3a5be-7a80-407b-ad5c-0037051f36db" providerId="ADAL" clId="{B1864A38-175F-4C09-8952-883C2C2B947C}"/>
    <pc:docChg chg="undo custSel addSld delSld modSld">
      <pc:chgData name="FERNANDO" userId="77d3a5be-7a80-407b-ad5c-0037051f36db" providerId="ADAL" clId="{B1864A38-175F-4C09-8952-883C2C2B947C}" dt="2020-09-03T01:27:16.486" v="2787" actId="20577"/>
      <pc:docMkLst>
        <pc:docMk/>
      </pc:docMkLst>
      <pc:sldChg chg="modSp mod setBg">
        <pc:chgData name="FERNANDO" userId="77d3a5be-7a80-407b-ad5c-0037051f36db" providerId="ADAL" clId="{B1864A38-175F-4C09-8952-883C2C2B947C}" dt="2020-09-03T00:10:01.797" v="986" actId="5793"/>
        <pc:sldMkLst>
          <pc:docMk/>
          <pc:sldMk cId="2077868571" sldId="257"/>
        </pc:sldMkLst>
        <pc:spChg chg="mod">
          <ac:chgData name="FERNANDO" userId="77d3a5be-7a80-407b-ad5c-0037051f36db" providerId="ADAL" clId="{B1864A38-175F-4C09-8952-883C2C2B947C}" dt="2020-09-03T00:08:17.231" v="975" actId="14100"/>
          <ac:spMkLst>
            <pc:docMk/>
            <pc:sldMk cId="2077868571" sldId="257"/>
            <ac:spMk id="2" creationId="{EA65A966-EB6C-401A-8662-22B24AA6E8F5}"/>
          </ac:spMkLst>
        </pc:spChg>
        <pc:spChg chg="mod">
          <ac:chgData name="FERNANDO" userId="77d3a5be-7a80-407b-ad5c-0037051f36db" providerId="ADAL" clId="{B1864A38-175F-4C09-8952-883C2C2B947C}" dt="2020-09-03T00:10:01.797" v="986" actId="5793"/>
          <ac:spMkLst>
            <pc:docMk/>
            <pc:sldMk cId="2077868571" sldId="257"/>
            <ac:spMk id="3" creationId="{E125C38C-1C3D-4F5D-A11F-85AC3214FE22}"/>
          </ac:spMkLst>
        </pc:spChg>
      </pc:sldChg>
      <pc:sldChg chg="modSp mod setBg">
        <pc:chgData name="FERNANDO" userId="77d3a5be-7a80-407b-ad5c-0037051f36db" providerId="ADAL" clId="{B1864A38-175F-4C09-8952-883C2C2B947C}" dt="2020-09-03T01:11:49.735" v="1884" actId="6549"/>
        <pc:sldMkLst>
          <pc:docMk/>
          <pc:sldMk cId="1957948985" sldId="258"/>
        </pc:sldMkLst>
        <pc:spChg chg="mod">
          <ac:chgData name="FERNANDO" userId="77d3a5be-7a80-407b-ad5c-0037051f36db" providerId="ADAL" clId="{B1864A38-175F-4C09-8952-883C2C2B947C}" dt="2020-09-03T00:10:33.355" v="989" actId="404"/>
          <ac:spMkLst>
            <pc:docMk/>
            <pc:sldMk cId="1957948985" sldId="258"/>
            <ac:spMk id="2" creationId="{EA65A966-EB6C-401A-8662-22B24AA6E8F5}"/>
          </ac:spMkLst>
        </pc:spChg>
        <pc:spChg chg="mod">
          <ac:chgData name="FERNANDO" userId="77d3a5be-7a80-407b-ad5c-0037051f36db" providerId="ADAL" clId="{B1864A38-175F-4C09-8952-883C2C2B947C}" dt="2020-09-03T01:11:49.735" v="1884" actId="6549"/>
          <ac:spMkLst>
            <pc:docMk/>
            <pc:sldMk cId="1957948985" sldId="258"/>
            <ac:spMk id="3" creationId="{E125C38C-1C3D-4F5D-A11F-85AC3214FE22}"/>
          </ac:spMkLst>
        </pc:spChg>
        <pc:picChg chg="mod">
          <ac:chgData name="FERNANDO" userId="77d3a5be-7a80-407b-ad5c-0037051f36db" providerId="ADAL" clId="{B1864A38-175F-4C09-8952-883C2C2B947C}" dt="2020-09-03T00:10:44.413" v="992" actId="14100"/>
          <ac:picMkLst>
            <pc:docMk/>
            <pc:sldMk cId="1957948985" sldId="258"/>
            <ac:picMk id="4" creationId="{3599C9AB-F788-4D41-8E1B-6A747F0F0D5E}"/>
          </ac:picMkLst>
        </pc:picChg>
      </pc:sldChg>
      <pc:sldChg chg="addSp delSp modSp new mod setBg">
        <pc:chgData name="FERNANDO" userId="77d3a5be-7a80-407b-ad5c-0037051f36db" providerId="ADAL" clId="{B1864A38-175F-4C09-8952-883C2C2B947C}" dt="2020-09-03T00:39:59.505" v="1457" actId="20577"/>
        <pc:sldMkLst>
          <pc:docMk/>
          <pc:sldMk cId="735177723" sldId="259"/>
        </pc:sldMkLst>
        <pc:spChg chg="add del mod">
          <ac:chgData name="FERNANDO" userId="77d3a5be-7a80-407b-ad5c-0037051f36db" providerId="ADAL" clId="{B1864A38-175F-4C09-8952-883C2C2B947C}" dt="2020-09-03T00:12:48.473" v="1054" actId="207"/>
          <ac:spMkLst>
            <pc:docMk/>
            <pc:sldMk cId="735177723" sldId="259"/>
            <ac:spMk id="2" creationId="{6AB1505F-88E0-4D53-9C62-3968F529580C}"/>
          </ac:spMkLst>
        </pc:spChg>
        <pc:spChg chg="mod">
          <ac:chgData name="FERNANDO" userId="77d3a5be-7a80-407b-ad5c-0037051f36db" providerId="ADAL" clId="{B1864A38-175F-4C09-8952-883C2C2B947C}" dt="2020-09-03T00:39:59.505" v="1457" actId="20577"/>
          <ac:spMkLst>
            <pc:docMk/>
            <pc:sldMk cId="735177723" sldId="259"/>
            <ac:spMk id="3" creationId="{47576F08-5355-467E-8ACB-8CD956816D98}"/>
          </ac:spMkLst>
        </pc:spChg>
      </pc:sldChg>
      <pc:sldChg chg="modSp add mod">
        <pc:chgData name="FERNANDO" userId="77d3a5be-7a80-407b-ad5c-0037051f36db" providerId="ADAL" clId="{B1864A38-175F-4C09-8952-883C2C2B947C}" dt="2020-09-03T01:11:27.167" v="1883" actId="6549"/>
        <pc:sldMkLst>
          <pc:docMk/>
          <pc:sldMk cId="1406635770" sldId="260"/>
        </pc:sldMkLst>
        <pc:spChg chg="mod">
          <ac:chgData name="FERNANDO" userId="77d3a5be-7a80-407b-ad5c-0037051f36db" providerId="ADAL" clId="{B1864A38-175F-4C09-8952-883C2C2B947C}" dt="2020-09-03T01:11:19.158" v="1878" actId="404"/>
          <ac:spMkLst>
            <pc:docMk/>
            <pc:sldMk cId="1406635770" sldId="260"/>
            <ac:spMk id="2" creationId="{6AB1505F-88E0-4D53-9C62-3968F529580C}"/>
          </ac:spMkLst>
        </pc:spChg>
        <pc:spChg chg="mod">
          <ac:chgData name="FERNANDO" userId="77d3a5be-7a80-407b-ad5c-0037051f36db" providerId="ADAL" clId="{B1864A38-175F-4C09-8952-883C2C2B947C}" dt="2020-09-03T01:11:27.167" v="1883" actId="6549"/>
          <ac:spMkLst>
            <pc:docMk/>
            <pc:sldMk cId="1406635770" sldId="260"/>
            <ac:spMk id="3" creationId="{47576F08-5355-467E-8ACB-8CD956816D98}"/>
          </ac:spMkLst>
        </pc:spChg>
      </pc:sldChg>
      <pc:sldChg chg="modSp add mod">
        <pc:chgData name="FERNANDO" userId="77d3a5be-7a80-407b-ad5c-0037051f36db" providerId="ADAL" clId="{B1864A38-175F-4C09-8952-883C2C2B947C}" dt="2020-09-03T01:17:42.266" v="2057" actId="6549"/>
        <pc:sldMkLst>
          <pc:docMk/>
          <pc:sldMk cId="2111644911" sldId="261"/>
        </pc:sldMkLst>
        <pc:spChg chg="mod">
          <ac:chgData name="FERNANDO" userId="77d3a5be-7a80-407b-ad5c-0037051f36db" providerId="ADAL" clId="{B1864A38-175F-4C09-8952-883C2C2B947C}" dt="2020-09-03T01:12:07.094" v="1908" actId="20577"/>
          <ac:spMkLst>
            <pc:docMk/>
            <pc:sldMk cId="2111644911" sldId="261"/>
            <ac:spMk id="2" creationId="{6AB1505F-88E0-4D53-9C62-3968F529580C}"/>
          </ac:spMkLst>
        </pc:spChg>
        <pc:spChg chg="mod">
          <ac:chgData name="FERNANDO" userId="77d3a5be-7a80-407b-ad5c-0037051f36db" providerId="ADAL" clId="{B1864A38-175F-4C09-8952-883C2C2B947C}" dt="2020-09-03T01:17:42.266" v="2057" actId="6549"/>
          <ac:spMkLst>
            <pc:docMk/>
            <pc:sldMk cId="2111644911" sldId="261"/>
            <ac:spMk id="3" creationId="{47576F08-5355-467E-8ACB-8CD956816D98}"/>
          </ac:spMkLst>
        </pc:spChg>
      </pc:sldChg>
      <pc:sldChg chg="modSp add mod">
        <pc:chgData name="FERNANDO" userId="77d3a5be-7a80-407b-ad5c-0037051f36db" providerId="ADAL" clId="{B1864A38-175F-4C09-8952-883C2C2B947C}" dt="2020-09-03T01:24:55.799" v="2588" actId="790"/>
        <pc:sldMkLst>
          <pc:docMk/>
          <pc:sldMk cId="52711389" sldId="262"/>
        </pc:sldMkLst>
        <pc:spChg chg="mod">
          <ac:chgData name="FERNANDO" userId="77d3a5be-7a80-407b-ad5c-0037051f36db" providerId="ADAL" clId="{B1864A38-175F-4C09-8952-883C2C2B947C}" dt="2020-09-03T01:24:55.799" v="2588" actId="790"/>
          <ac:spMkLst>
            <pc:docMk/>
            <pc:sldMk cId="52711389" sldId="262"/>
            <ac:spMk id="2" creationId="{6AB1505F-88E0-4D53-9C62-3968F529580C}"/>
          </ac:spMkLst>
        </pc:spChg>
        <pc:spChg chg="mod">
          <ac:chgData name="FERNANDO" userId="77d3a5be-7a80-407b-ad5c-0037051f36db" providerId="ADAL" clId="{B1864A38-175F-4C09-8952-883C2C2B947C}" dt="2020-09-03T01:22:16.696" v="2587" actId="20577"/>
          <ac:spMkLst>
            <pc:docMk/>
            <pc:sldMk cId="52711389" sldId="262"/>
            <ac:spMk id="3" creationId="{47576F08-5355-467E-8ACB-8CD956816D98}"/>
          </ac:spMkLst>
        </pc:spChg>
      </pc:sldChg>
      <pc:sldChg chg="modSp add mod">
        <pc:chgData name="FERNANDO" userId="77d3a5be-7a80-407b-ad5c-0037051f36db" providerId="ADAL" clId="{B1864A38-175F-4C09-8952-883C2C2B947C}" dt="2020-09-03T01:26:21.407" v="2682" actId="20577"/>
        <pc:sldMkLst>
          <pc:docMk/>
          <pc:sldMk cId="2180047184" sldId="263"/>
        </pc:sldMkLst>
        <pc:spChg chg="mod">
          <ac:chgData name="FERNANDO" userId="77d3a5be-7a80-407b-ad5c-0037051f36db" providerId="ADAL" clId="{B1864A38-175F-4C09-8952-883C2C2B947C}" dt="2020-09-03T01:25:27.696" v="2621" actId="20577"/>
          <ac:spMkLst>
            <pc:docMk/>
            <pc:sldMk cId="2180047184" sldId="263"/>
            <ac:spMk id="2" creationId="{6AB1505F-88E0-4D53-9C62-3968F529580C}"/>
          </ac:spMkLst>
        </pc:spChg>
        <pc:spChg chg="mod">
          <ac:chgData name="FERNANDO" userId="77d3a5be-7a80-407b-ad5c-0037051f36db" providerId="ADAL" clId="{B1864A38-175F-4C09-8952-883C2C2B947C}" dt="2020-09-03T01:26:21.407" v="2682" actId="20577"/>
          <ac:spMkLst>
            <pc:docMk/>
            <pc:sldMk cId="2180047184" sldId="263"/>
            <ac:spMk id="3" creationId="{47576F08-5355-467E-8ACB-8CD956816D98}"/>
          </ac:spMkLst>
        </pc:spChg>
      </pc:sldChg>
      <pc:sldChg chg="new del">
        <pc:chgData name="FERNANDO" userId="77d3a5be-7a80-407b-ad5c-0037051f36db" providerId="ADAL" clId="{B1864A38-175F-4C09-8952-883C2C2B947C}" dt="2020-09-03T01:25:07.126" v="2590" actId="2696"/>
        <pc:sldMkLst>
          <pc:docMk/>
          <pc:sldMk cId="3974602912" sldId="263"/>
        </pc:sldMkLst>
      </pc:sldChg>
      <pc:sldChg chg="modSp add mod">
        <pc:chgData name="FERNANDO" userId="77d3a5be-7a80-407b-ad5c-0037051f36db" providerId="ADAL" clId="{B1864A38-175F-4C09-8952-883C2C2B947C}" dt="2020-09-03T01:27:16.486" v="2787" actId="20577"/>
        <pc:sldMkLst>
          <pc:docMk/>
          <pc:sldMk cId="131916801" sldId="264"/>
        </pc:sldMkLst>
        <pc:spChg chg="mod">
          <ac:chgData name="FERNANDO" userId="77d3a5be-7a80-407b-ad5c-0037051f36db" providerId="ADAL" clId="{B1864A38-175F-4C09-8952-883C2C2B947C}" dt="2020-09-03T01:26:50.665" v="2743" actId="20577"/>
          <ac:spMkLst>
            <pc:docMk/>
            <pc:sldMk cId="131916801" sldId="264"/>
            <ac:spMk id="2" creationId="{6AB1505F-88E0-4D53-9C62-3968F529580C}"/>
          </ac:spMkLst>
        </pc:spChg>
        <pc:spChg chg="mod">
          <ac:chgData name="FERNANDO" userId="77d3a5be-7a80-407b-ad5c-0037051f36db" providerId="ADAL" clId="{B1864A38-175F-4C09-8952-883C2C2B947C}" dt="2020-09-03T01:27:16.486" v="2787" actId="20577"/>
          <ac:spMkLst>
            <pc:docMk/>
            <pc:sldMk cId="131916801" sldId="264"/>
            <ac:spMk id="3" creationId="{47576F08-5355-467E-8ACB-8CD956816D9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88ED3-6C7F-44BE-8CA8-EF65E5592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EB9BD-3D8C-4675-A01A-4E086D5DB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3BB55-D4A8-4BF0-80AE-7BDC6C958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C2155-DFCF-41AA-B65C-174734912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4FDCE-7425-451C-A689-B0E2FF0A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63903-BB8D-4EA2-A0AF-F67BD8C5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76D1E-574C-4921-9DCF-A77CA301E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61655-583E-4D4F-AE63-7786FC1D0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89F1D-00EC-4530-88EA-04D991CA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4DAE5-D3FE-4D2D-8041-AAC63B9BD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6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51C8A-4421-408A-B588-F5B3F92C5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DD84F-AB82-47B4-901F-77C291B90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788EC-E786-472C-A120-7F7ADB4F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052CB-7C2C-4C8D-AA1D-5B1B0A53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6454C-4532-4AEF-9C94-4AB6685D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4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D4DD3-4C7D-434D-8303-92B62DF1E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F9B29-2B78-405A-981F-DE5693B68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88384-80A1-4E42-9F0C-2F2DC9FB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7E6F2-9404-4DF6-8A6F-A836E5AB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6BF8A-539D-4A35-BF6C-4FFED0D4F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4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FBAE6-6326-45EF-82FE-43E2EFE5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0C3EA-013C-4860-9934-A18BE9B97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0F4CE-2E11-482B-B113-5321CB587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0EAAB-E9F2-42AE-B325-4BEC067F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CDE08-D2CD-4FEB-B3EA-0FFCDE25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7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9EA8-D816-40C9-85F6-9D4F56CC3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5821E-1F64-4780-BE6F-4BA3C3618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213BA-253C-4664-8A84-7C7C78F79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A7003-23C9-48E0-9B9E-EE7178E11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406C0-A526-46A5-A673-AFF2A5689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784C1-19F8-4F19-9216-643132C7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5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C8B6-64A1-4747-AEF6-F75004355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8D071-A863-486A-B497-B5EC39658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DD66E-3A5B-4EB2-BBCB-0A7F56A5F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69C524-A911-4500-8479-153E58E56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DFDE7-015E-4E37-B3DB-B6BB9BEB9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8BC27-9010-4AAD-B110-E069587A1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418FFC-5F3B-409E-9D55-2D643890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3ABC56-B5BC-4BBB-AC5D-54811C05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3FBB-2A75-49A8-8CB3-D85FC366F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22E737-EA3A-4AC9-86A5-0B085722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97450-8802-498C-A349-2F26BA633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0E42D-0170-489D-BE14-DC5EBB52D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5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67284-41ED-4856-B398-1FB22E76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5E6DA-9D71-43E0-92B2-B3C03566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3C936-C7EE-422D-86F7-4A1A21E4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3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D2D05-0790-40C1-B5E9-273BB2A2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1FF1A-52D8-452D-8E38-7435372A7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6568D-374A-4793-AD53-7FD35AC2E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D54D8-1C46-49BD-8DAD-4D9B7A03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32DD5-DD78-4220-90BE-2F076FE77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E992A-5BE4-40F7-B2BC-F974445B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2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C25DA-C136-4F03-B803-D25C211BC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E372EF-BA68-408C-A401-A9FAE9D94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4EFF1-CA88-488B-88DD-B1B47285C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3218F-5195-4AC0-B042-19153B17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51659-B3B3-4444-A3E7-E96E81DA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C036C-4947-4A80-A67A-CF2DB8F8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9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6302B8-0591-4307-A549-21597ED63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52EB9-2EE1-40C9-B5B3-6DA5DCEE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FA934-9F8A-479F-9E63-697A87399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F42F4-BA86-427A-A50C-A09B097413CD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3AE51-A4A4-454A-AF26-B55C0657E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5AB2B-67F4-4CF1-8FA3-15D116791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0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15E4C5-226E-4DFF-B255-7847D4379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71" y="294152"/>
            <a:ext cx="11501457" cy="626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37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A966-EB6C-401A-8662-22B24AA6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28411"/>
            <a:ext cx="8588828" cy="690789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s-GT" sz="3600" dirty="0">
                <a:latin typeface="Arial Black" panose="020B0A04020102020204" pitchFamily="34" charset="0"/>
              </a:rPr>
              <a:t>Objetivos del Laboratorio No.5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5C38C-1C3D-4F5D-A11F-85AC3214F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0" y="1825625"/>
            <a:ext cx="8890932" cy="4351338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s-GT" dirty="0">
                <a:latin typeface="Daytona" panose="020B0604030500040204" pitchFamily="34" charset="0"/>
              </a:rPr>
              <a:t>Objetivo General</a:t>
            </a:r>
          </a:p>
          <a:p>
            <a:pPr lvl="1"/>
            <a:r>
              <a:rPr lang="es-GT" dirty="0">
                <a:latin typeface="Daytona" panose="020B0604030500040204" pitchFamily="34" charset="0"/>
              </a:rPr>
              <a:t>Capacitar al estudiante para poder configurar rutas e interconectar distintas redes remotas entre si.</a:t>
            </a:r>
          </a:p>
          <a:p>
            <a:pPr lvl="1"/>
            <a:endParaRPr lang="es-GT" dirty="0">
              <a:latin typeface="Daytona" panose="020B0604030500040204" pitchFamily="34" charset="0"/>
            </a:endParaRPr>
          </a:p>
          <a:p>
            <a:pPr lvl="1"/>
            <a:endParaRPr lang="es-GT" dirty="0">
              <a:latin typeface="Daytona" panose="020B0604030500040204" pitchFamily="34" charset="0"/>
            </a:endParaRPr>
          </a:p>
          <a:p>
            <a:r>
              <a:rPr lang="es-GT" dirty="0">
                <a:latin typeface="Daytona" panose="020B0604030500040204" pitchFamily="34" charset="0"/>
              </a:rPr>
              <a:t>Objetivos Específicos</a:t>
            </a:r>
          </a:p>
          <a:p>
            <a:pPr lvl="1"/>
            <a:r>
              <a:rPr lang="es-GT" sz="2000" dirty="0">
                <a:latin typeface="Daytona" panose="020B0604030500040204" pitchFamily="34" charset="0"/>
              </a:rPr>
              <a:t>Configuración de Interfaces en </a:t>
            </a:r>
            <a:r>
              <a:rPr lang="es-GT" sz="2000" dirty="0" err="1">
                <a:latin typeface="Daytona" panose="020B0604030500040204" pitchFamily="34" charset="0"/>
              </a:rPr>
              <a:t>routers</a:t>
            </a:r>
            <a:endParaRPr lang="es-GT" sz="2000" b="1" dirty="0">
              <a:latin typeface="Daytona" panose="020B0604030500040204" pitchFamily="34" charset="0"/>
            </a:endParaRPr>
          </a:p>
          <a:p>
            <a:pPr lvl="1"/>
            <a:r>
              <a:rPr lang="es-GT" sz="2000" dirty="0">
                <a:latin typeface="Daytona" panose="020B0604030500040204" pitchFamily="34" charset="0"/>
              </a:rPr>
              <a:t>Configuración de rutas estáticas</a:t>
            </a:r>
          </a:p>
          <a:p>
            <a:pPr lvl="1"/>
            <a:r>
              <a:rPr lang="es-GT" sz="2000" dirty="0">
                <a:latin typeface="Daytona" panose="020B0604030500040204" pitchFamily="34" charset="0"/>
              </a:rPr>
              <a:t>Conocer e </a:t>
            </a:r>
            <a:r>
              <a:rPr lang="es-GT" sz="2000" dirty="0" err="1">
                <a:latin typeface="Daytona" panose="020B0604030500040204" pitchFamily="34" charset="0"/>
              </a:rPr>
              <a:t>interpreter</a:t>
            </a:r>
            <a:r>
              <a:rPr lang="es-GT" sz="2000" dirty="0">
                <a:latin typeface="Daytona" panose="020B0604030500040204" pitchFamily="34" charset="0"/>
              </a:rPr>
              <a:t> la información contenida en las tablas de ruteo</a:t>
            </a:r>
          </a:p>
          <a:p>
            <a:pPr lvl="1"/>
            <a:endParaRPr lang="en-US" b="1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99C9AB-F788-4D41-8E1B-6A747F0F0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53" y="528411"/>
            <a:ext cx="2576547" cy="175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48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505F-88E0-4D53-9C62-3968F5295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021" y="68717"/>
            <a:ext cx="10515600" cy="592818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s-GT" sz="3600" b="1" dirty="0"/>
              <a:t>Conectividad entre redes remotas - Ruteo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76F08-5355-467E-8ACB-8CD956816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749031"/>
            <a:ext cx="10593421" cy="574384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lvl="1"/>
            <a:endParaRPr lang="es-GT" dirty="0"/>
          </a:p>
          <a:p>
            <a:pPr marL="457200" lvl="1" indent="0">
              <a:buNone/>
            </a:pPr>
            <a:endParaRPr lang="es-GT" dirty="0"/>
          </a:p>
          <a:p>
            <a:pPr lvl="1"/>
            <a:endParaRPr lang="es-GT" dirty="0"/>
          </a:p>
          <a:p>
            <a:pPr lvl="1"/>
            <a:endParaRPr lang="es-GT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57B0D9-5B32-4CD2-AA0D-B024D7129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688" y="749031"/>
            <a:ext cx="8498623" cy="564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3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A966-EB6C-401A-8662-22B24AA6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766" y="319314"/>
            <a:ext cx="10381034" cy="72344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s-GT" dirty="0">
                <a:latin typeface="Arial Black" panose="020B0A04020102020204" pitchFamily="34" charset="0"/>
              </a:rPr>
              <a:t>Entrega del Laboratorio No. 5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5C38C-1C3D-4F5D-A11F-85AC3214F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766" y="1240971"/>
            <a:ext cx="10381034" cy="4935992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s-GT" sz="2200" dirty="0">
                <a:latin typeface="Daytona" panose="020B0604020202020204" pitchFamily="34" charset="0"/>
              </a:rPr>
              <a:t>En base a las actividades realizadas durante la práctica del laboratorio, en el cual se configurarán 3 </a:t>
            </a:r>
            <a:r>
              <a:rPr lang="es-GT" sz="2200" dirty="0" err="1">
                <a:latin typeface="Daytona" panose="020B0604020202020204" pitchFamily="34" charset="0"/>
              </a:rPr>
              <a:t>routers</a:t>
            </a:r>
            <a:r>
              <a:rPr lang="es-GT" sz="2200" dirty="0">
                <a:latin typeface="Daytona" panose="020B0604020202020204" pitchFamily="34" charset="0"/>
              </a:rPr>
              <a:t> para poder conectar 3 distintas redes mediante el uso de rutas estáticas. Deberá incluir en su entregable la cuarta red de la topología incluyendo 2 equipos finales, un servidor web con un dominio www.&lt;suprimerappelido&gt;.com, incluir un </a:t>
            </a:r>
            <a:r>
              <a:rPr lang="es-GT" sz="2200" dirty="0" err="1">
                <a:latin typeface="Daytona" panose="020B0604020202020204" pitchFamily="34" charset="0"/>
              </a:rPr>
              <a:t>router</a:t>
            </a:r>
            <a:r>
              <a:rPr lang="es-GT" sz="2200" dirty="0">
                <a:latin typeface="Daytona" panose="020B0604020202020204" pitchFamily="34" charset="0"/>
              </a:rPr>
              <a:t> y permitir que sus clientes internos puedan navegar al resto de sitios y del mismo modo permitir que puedan visitar su propio sitio.</a:t>
            </a:r>
          </a:p>
          <a:p>
            <a:endParaRPr lang="es-GT" sz="2200" dirty="0">
              <a:latin typeface="Daytona" panose="020B0604020202020204" pitchFamily="34" charset="0"/>
            </a:endParaRPr>
          </a:p>
          <a:p>
            <a:r>
              <a:rPr lang="es-GT" sz="2200" dirty="0">
                <a:latin typeface="Daytona" panose="020B0604020202020204" pitchFamily="34" charset="0"/>
              </a:rPr>
              <a:t>Presentar el archivo con extensión .</a:t>
            </a:r>
            <a:r>
              <a:rPr lang="es-GT" sz="2200" dirty="0" err="1">
                <a:latin typeface="Daytona" panose="020B0604020202020204" pitchFamily="34" charset="0"/>
              </a:rPr>
              <a:t>pkt</a:t>
            </a:r>
            <a:r>
              <a:rPr lang="es-GT" sz="2200" dirty="0">
                <a:latin typeface="Daytona" panose="020B0604020202020204" pitchFamily="34" charset="0"/>
              </a:rPr>
              <a:t> resultante de la practica y un documento en formato MS Word con su nombre y apellido, en el cual deben de proveer sus comentarios en relación a la configuración de rutas estáticas y la tabla de ruteo, se espera que provea capturas de pantalla y de 10 a 20 líneas de comentarios.</a:t>
            </a:r>
          </a:p>
          <a:p>
            <a:endParaRPr lang="es-GT" sz="2200" dirty="0">
              <a:latin typeface="Daytona" panose="020B0604020202020204" pitchFamily="34" charset="0"/>
            </a:endParaRPr>
          </a:p>
          <a:p>
            <a:r>
              <a:rPr lang="es-GT" sz="2200" dirty="0">
                <a:latin typeface="Daytona" panose="020B0604020202020204" pitchFamily="34" charset="0"/>
              </a:rPr>
              <a:t>Los archivos indicados deben ser presentados mediante la actividad programada para el 9 de Septiembre en el portal académico, la hora límite será 11:55:55 PM del mismo día.</a:t>
            </a:r>
          </a:p>
          <a:p>
            <a:endParaRPr lang="es-GT" sz="2200" dirty="0">
              <a:latin typeface="Daytona" panose="020B0604020202020204" pitchFamily="34" charset="0"/>
            </a:endParaRPr>
          </a:p>
          <a:p>
            <a:pPr marL="0" indent="0">
              <a:buNone/>
            </a:pPr>
            <a:endParaRPr lang="es-GT" sz="2200" dirty="0">
              <a:latin typeface="Daytona" panose="020B0604020202020204" pitchFamily="34" charset="0"/>
            </a:endParaRPr>
          </a:p>
          <a:p>
            <a:pPr marL="457200" lvl="1" indent="0">
              <a:buNone/>
            </a:pPr>
            <a:endParaRPr lang="es-GT" b="1" dirty="0"/>
          </a:p>
          <a:p>
            <a:pPr lvl="1"/>
            <a:endParaRPr lang="es-GT" b="1" dirty="0"/>
          </a:p>
        </p:txBody>
      </p:sp>
    </p:spTree>
    <p:extLst>
      <p:ext uri="{BB962C8B-B14F-4D97-AF65-F5344CB8AC3E}">
        <p14:creationId xmlns:p14="http://schemas.microsoft.com/office/powerpoint/2010/main" val="2077868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236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Daytona</vt:lpstr>
      <vt:lpstr>Office Theme</vt:lpstr>
      <vt:lpstr>PowerPoint Presentation</vt:lpstr>
      <vt:lpstr>Objetivos del Laboratorio No.5</vt:lpstr>
      <vt:lpstr>Conectividad entre redes remotas - Ruteo</vt:lpstr>
      <vt:lpstr>Entrega del Laboratorio No.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Romero</dc:creator>
  <cp:lastModifiedBy>Fernando Romero</cp:lastModifiedBy>
  <cp:revision>2</cp:revision>
  <dcterms:created xsi:type="dcterms:W3CDTF">2020-09-02T23:16:03Z</dcterms:created>
  <dcterms:modified xsi:type="dcterms:W3CDTF">2020-09-09T19:54:03Z</dcterms:modified>
</cp:coreProperties>
</file>