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92796-76C8-4FEE-A3F9-F382AA9EAC75}" v="9" dt="2020-09-16T02:42:49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" userId="77d3a5be-7a80-407b-ad5c-0037051f36db" providerId="ADAL" clId="{49F92796-76C8-4FEE-A3F9-F382AA9EAC75}"/>
    <pc:docChg chg="custSel addSld modSld">
      <pc:chgData name="FERNANDO" userId="77d3a5be-7a80-407b-ad5c-0037051f36db" providerId="ADAL" clId="{49F92796-76C8-4FEE-A3F9-F382AA9EAC75}" dt="2020-09-16T02:45:50.328" v="853" actId="20577"/>
      <pc:docMkLst>
        <pc:docMk/>
      </pc:docMkLst>
      <pc:sldChg chg="addSp delSp mod">
        <pc:chgData name="FERNANDO" userId="77d3a5be-7a80-407b-ad5c-0037051f36db" providerId="ADAL" clId="{49F92796-76C8-4FEE-A3F9-F382AA9EAC75}" dt="2020-09-16T01:40:36.067" v="83"/>
        <pc:sldMkLst>
          <pc:docMk/>
          <pc:sldMk cId="4243837595" sldId="256"/>
        </pc:sldMkLst>
        <pc:picChg chg="del">
          <ac:chgData name="FERNANDO" userId="77d3a5be-7a80-407b-ad5c-0037051f36db" providerId="ADAL" clId="{49F92796-76C8-4FEE-A3F9-F382AA9EAC75}" dt="2020-09-16T01:40:35.181" v="82" actId="478"/>
          <ac:picMkLst>
            <pc:docMk/>
            <pc:sldMk cId="4243837595" sldId="256"/>
            <ac:picMk id="2" creationId="{3315E4C5-226E-4DFF-B255-7847D43799D9}"/>
          </ac:picMkLst>
        </pc:picChg>
        <pc:picChg chg="add">
          <ac:chgData name="FERNANDO" userId="77d3a5be-7a80-407b-ad5c-0037051f36db" providerId="ADAL" clId="{49F92796-76C8-4FEE-A3F9-F382AA9EAC75}" dt="2020-09-16T01:40:36.067" v="83"/>
          <ac:picMkLst>
            <pc:docMk/>
            <pc:sldMk cId="4243837595" sldId="256"/>
            <ac:picMk id="3" creationId="{BF553D17-69F6-476E-A02A-FE5938D13E7A}"/>
          </ac:picMkLst>
        </pc:picChg>
      </pc:sldChg>
      <pc:sldChg chg="modSp mod setBg">
        <pc:chgData name="FERNANDO" userId="77d3a5be-7a80-407b-ad5c-0037051f36db" providerId="ADAL" clId="{49F92796-76C8-4FEE-A3F9-F382AA9EAC75}" dt="2020-09-16T02:44:46.716" v="841" actId="20577"/>
        <pc:sldMkLst>
          <pc:docMk/>
          <pc:sldMk cId="2077868571" sldId="257"/>
        </pc:sldMkLst>
        <pc:spChg chg="mod">
          <ac:chgData name="FERNANDO" userId="77d3a5be-7a80-407b-ad5c-0037051f36db" providerId="ADAL" clId="{49F92796-76C8-4FEE-A3F9-F382AA9EAC75}" dt="2020-09-16T02:28:41.588" v="110" actId="20577"/>
          <ac:spMkLst>
            <pc:docMk/>
            <pc:sldMk cId="2077868571" sldId="257"/>
            <ac:spMk id="2" creationId="{EA65A966-EB6C-401A-8662-22B24AA6E8F5}"/>
          </ac:spMkLst>
        </pc:spChg>
        <pc:spChg chg="mod">
          <ac:chgData name="FERNANDO" userId="77d3a5be-7a80-407b-ad5c-0037051f36db" providerId="ADAL" clId="{49F92796-76C8-4FEE-A3F9-F382AA9EAC75}" dt="2020-09-16T02:44:46.716" v="841" actId="20577"/>
          <ac:spMkLst>
            <pc:docMk/>
            <pc:sldMk cId="2077868571" sldId="257"/>
            <ac:spMk id="3" creationId="{E125C38C-1C3D-4F5D-A11F-85AC3214FE22}"/>
          </ac:spMkLst>
        </pc:spChg>
      </pc:sldChg>
      <pc:sldChg chg="modSp mod setBg">
        <pc:chgData name="FERNANDO" userId="77d3a5be-7a80-407b-ad5c-0037051f36db" providerId="ADAL" clId="{49F92796-76C8-4FEE-A3F9-F382AA9EAC75}" dt="2020-09-16T01:41:28.273" v="89"/>
        <pc:sldMkLst>
          <pc:docMk/>
          <pc:sldMk cId="1957948985" sldId="258"/>
        </pc:sldMkLst>
        <pc:spChg chg="mod">
          <ac:chgData name="FERNANDO" userId="77d3a5be-7a80-407b-ad5c-0037051f36db" providerId="ADAL" clId="{49F92796-76C8-4FEE-A3F9-F382AA9EAC75}" dt="2020-09-16T01:40:53.872" v="85" actId="20577"/>
          <ac:spMkLst>
            <pc:docMk/>
            <pc:sldMk cId="1957948985" sldId="258"/>
            <ac:spMk id="2" creationId="{EA65A966-EB6C-401A-8662-22B24AA6E8F5}"/>
          </ac:spMkLst>
        </pc:spChg>
        <pc:spChg chg="mod">
          <ac:chgData name="FERNANDO" userId="77d3a5be-7a80-407b-ad5c-0037051f36db" providerId="ADAL" clId="{49F92796-76C8-4FEE-A3F9-F382AA9EAC75}" dt="2020-09-16T01:38:40.298" v="79" actId="20577"/>
          <ac:spMkLst>
            <pc:docMk/>
            <pc:sldMk cId="1957948985" sldId="258"/>
            <ac:spMk id="3" creationId="{E125C38C-1C3D-4F5D-A11F-85AC3214FE22}"/>
          </ac:spMkLst>
        </pc:spChg>
      </pc:sldChg>
      <pc:sldChg chg="addSp delSp modSp mod">
        <pc:chgData name="FERNANDO" userId="77d3a5be-7a80-407b-ad5c-0037051f36db" providerId="ADAL" clId="{49F92796-76C8-4FEE-A3F9-F382AA9EAC75}" dt="2020-09-16T02:45:50.328" v="853" actId="20577"/>
        <pc:sldMkLst>
          <pc:docMk/>
          <pc:sldMk cId="1406635770" sldId="260"/>
        </pc:sldMkLst>
        <pc:spChg chg="mod">
          <ac:chgData name="FERNANDO" userId="77d3a5be-7a80-407b-ad5c-0037051f36db" providerId="ADAL" clId="{49F92796-76C8-4FEE-A3F9-F382AA9EAC75}" dt="2020-09-16T02:45:50.328" v="853" actId="20577"/>
          <ac:spMkLst>
            <pc:docMk/>
            <pc:sldMk cId="1406635770" sldId="260"/>
            <ac:spMk id="2" creationId="{6AB1505F-88E0-4D53-9C62-3968F529580C}"/>
          </ac:spMkLst>
        </pc:spChg>
        <pc:picChg chg="del">
          <ac:chgData name="FERNANDO" userId="77d3a5be-7a80-407b-ad5c-0037051f36db" providerId="ADAL" clId="{49F92796-76C8-4FEE-A3F9-F382AA9EAC75}" dt="2020-09-16T01:41:51.215" v="91" actId="478"/>
          <ac:picMkLst>
            <pc:docMk/>
            <pc:sldMk cId="1406635770" sldId="260"/>
            <ac:picMk id="4" creationId="{D357B0D9-5B32-4CD2-AA0D-B024D7129DD3}"/>
          </ac:picMkLst>
        </pc:picChg>
        <pc:picChg chg="add del">
          <ac:chgData name="FERNANDO" userId="77d3a5be-7a80-407b-ad5c-0037051f36db" providerId="ADAL" clId="{49F92796-76C8-4FEE-A3F9-F382AA9EAC75}" dt="2020-09-16T02:34:13.100" v="526" actId="478"/>
          <ac:picMkLst>
            <pc:docMk/>
            <pc:sldMk cId="1406635770" sldId="260"/>
            <ac:picMk id="5" creationId="{2CED0270-9A61-4243-A082-1DE564BB5669}"/>
          </ac:picMkLst>
        </pc:picChg>
        <pc:picChg chg="add del">
          <ac:chgData name="FERNANDO" userId="77d3a5be-7a80-407b-ad5c-0037051f36db" providerId="ADAL" clId="{49F92796-76C8-4FEE-A3F9-F382AA9EAC75}" dt="2020-09-16T02:42:48.075" v="528" actId="478"/>
          <ac:picMkLst>
            <pc:docMk/>
            <pc:sldMk cId="1406635770" sldId="260"/>
            <ac:picMk id="6" creationId="{0738654B-3F8F-4637-A1E7-5A7F54E97F36}"/>
          </ac:picMkLst>
        </pc:picChg>
        <pc:picChg chg="add mod">
          <ac:chgData name="FERNANDO" userId="77d3a5be-7a80-407b-ad5c-0037051f36db" providerId="ADAL" clId="{49F92796-76C8-4FEE-A3F9-F382AA9EAC75}" dt="2020-09-16T02:42:55.439" v="531" actId="1076"/>
          <ac:picMkLst>
            <pc:docMk/>
            <pc:sldMk cId="1406635770" sldId="260"/>
            <ac:picMk id="7" creationId="{EA0AB70C-EABA-4199-B93D-240F3CAB04F2}"/>
          </ac:picMkLst>
        </pc:picChg>
      </pc:sldChg>
      <pc:sldChg chg="add">
        <pc:chgData name="FERNANDO" userId="77d3a5be-7a80-407b-ad5c-0037051f36db" providerId="ADAL" clId="{49F92796-76C8-4FEE-A3F9-F382AA9EAC75}" dt="2020-09-16T02:28:20.297" v="99" actId="2890"/>
        <pc:sldMkLst>
          <pc:docMk/>
          <pc:sldMk cId="69135971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ED3-6C7F-44BE-8CA8-EF65E559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B9BD-3D8C-4675-A01A-4E086D5D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3BB55-D4A8-4BF0-80AE-7BDC6C95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2155-DFCF-41AA-B65C-17473491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FDCE-7425-451C-A689-B0E2FF0A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3903-BB8D-4EA2-A0AF-F67BD8C5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76D1E-574C-4921-9DCF-A77CA301E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1655-583E-4D4F-AE63-7786FC1D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9F1D-00EC-4530-88EA-04D991CA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DAE5-D3FE-4D2D-8041-AAC63B9B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51C8A-4421-408A-B588-F5B3F92C5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DD84F-AB82-47B4-901F-77C291B90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88EC-E786-472C-A120-7F7ADB4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52CB-7C2C-4C8D-AA1D-5B1B0A5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454C-4532-4AEF-9C94-4AB6685D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4DD3-4C7D-434D-8303-92B62DF1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9B29-2B78-405A-981F-DE5693B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8384-80A1-4E42-9F0C-2F2DC9FB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E6F2-9404-4DF6-8A6F-A836E5A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BF8A-539D-4A35-BF6C-4FFED0D4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BAE6-6326-45EF-82FE-43E2EFE5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0C3EA-013C-4860-9934-A18BE9B9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F4CE-2E11-482B-B113-5321CB58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EAAB-E9F2-42AE-B325-4BEC067F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DE08-D2CD-4FEB-B3EA-0FFCDE25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9EA8-D816-40C9-85F6-9D4F56CC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821E-1F64-4780-BE6F-4BA3C3618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213BA-253C-4664-8A84-7C7C78F7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7003-23C9-48E0-9B9E-EE7178E1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06C0-A526-46A5-A673-AFF2A568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784C1-19F8-4F19-9216-643132C7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C8B6-64A1-4747-AEF6-F7500435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D071-A863-486A-B497-B5EC3965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D66E-3A5B-4EB2-BBCB-0A7F56A5F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9C524-A911-4500-8479-153E58E56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DFDE7-015E-4E37-B3DB-B6BB9BEB9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8BC27-9010-4AAD-B110-E069587A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18FFC-5F3B-409E-9D55-2D643890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ABC56-B5BC-4BBB-AC5D-54811C05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3FBB-2A75-49A8-8CB3-D85FC366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2E737-EA3A-4AC9-86A5-0B085722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450-8802-498C-A349-2F26BA63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0E42D-0170-489D-BE14-DC5EBB52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67284-41ED-4856-B398-1FB22E76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5E6DA-9D71-43E0-92B2-B3C03566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3C936-C7EE-422D-86F7-4A1A21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2D05-0790-40C1-B5E9-273BB2A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FF1A-52D8-452D-8E38-7435372A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6568D-374A-4793-AD53-7FD35AC2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D54D8-1C46-49BD-8DAD-4D9B7A03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2DD5-DD78-4220-90BE-2F076FE7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992A-5BE4-40F7-B2BC-F974445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25DA-C136-4F03-B803-D25C211B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372EF-BA68-408C-A401-A9FAE9D9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4EFF1-CA88-488B-88DD-B1B47285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3218F-5195-4AC0-B042-19153B17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51659-B3B3-4444-A3E7-E96E81DA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036C-4947-4A80-A67A-CF2DB8F8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02B8-0591-4307-A549-21597ED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52EB9-2EE1-40C9-B5B3-6DA5DCEE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FA934-9F8A-479F-9E63-697A87399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42F4-BA86-427A-A50C-A09B097413C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AE51-A4A4-454A-AF26-B55C0657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AB2B-67F4-4CF1-8FA3-15D116791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53D17-69F6-476E-A02A-FE5938D13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45" y="483615"/>
            <a:ext cx="10737510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3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28411"/>
            <a:ext cx="8588828" cy="690789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s-GT" sz="3600" dirty="0">
                <a:latin typeface="Arial Black" panose="020B0A04020102020204" pitchFamily="34" charset="0"/>
              </a:rPr>
              <a:t>Objetivos del Laboratorio No.6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1825625"/>
            <a:ext cx="8890932" cy="435133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GT" dirty="0">
                <a:latin typeface="Daytona" panose="020B0604030500040204" pitchFamily="34" charset="0"/>
              </a:rPr>
              <a:t>Objetivo General</a:t>
            </a:r>
          </a:p>
          <a:p>
            <a:pPr lvl="1"/>
            <a:r>
              <a:rPr lang="es-GT" dirty="0">
                <a:latin typeface="Daytona" panose="020B0604030500040204" pitchFamily="34" charset="0"/>
              </a:rPr>
              <a:t>Capacitar al estudiante para poder configurar rutas e interconectar distintas redes remotas entre si.</a:t>
            </a:r>
          </a:p>
          <a:p>
            <a:pPr lvl="1"/>
            <a:endParaRPr lang="es-GT" dirty="0">
              <a:latin typeface="Daytona" panose="020B0604030500040204" pitchFamily="34" charset="0"/>
            </a:endParaRPr>
          </a:p>
          <a:p>
            <a:pPr lvl="1"/>
            <a:endParaRPr lang="es-GT" dirty="0">
              <a:latin typeface="Daytona" panose="020B0604030500040204" pitchFamily="34" charset="0"/>
            </a:endParaRPr>
          </a:p>
          <a:p>
            <a:r>
              <a:rPr lang="es-GT" dirty="0">
                <a:latin typeface="Daytona" panose="020B0604030500040204" pitchFamily="34" charset="0"/>
              </a:rPr>
              <a:t>Objetivos Específicos</a:t>
            </a:r>
          </a:p>
          <a:p>
            <a:pPr lvl="1"/>
            <a:r>
              <a:rPr lang="es-GT" sz="2000" dirty="0">
                <a:latin typeface="Daytona" panose="020B0604030500040204" pitchFamily="34" charset="0"/>
              </a:rPr>
              <a:t>Reforzar los conocimientos en cuanto a la configuración de Interfaces en </a:t>
            </a:r>
            <a:r>
              <a:rPr lang="es-GT" sz="2000" dirty="0" err="1">
                <a:latin typeface="Daytona" panose="020B0604030500040204" pitchFamily="34" charset="0"/>
              </a:rPr>
              <a:t>routers</a:t>
            </a:r>
            <a:r>
              <a:rPr lang="es-GT" sz="2000" dirty="0">
                <a:latin typeface="Daytona" panose="020B0604030500040204" pitchFamily="34" charset="0"/>
              </a:rPr>
              <a:t>, rutas estáticas.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9C9AB-F788-4D41-8E1B-6A747F0F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3" y="528411"/>
            <a:ext cx="2576547" cy="17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4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505F-88E0-4D53-9C62-3968F529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21" y="68717"/>
            <a:ext cx="10515600" cy="59281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s-GT" sz="3600" b="1" dirty="0"/>
              <a:t>Conectividad entre redes remotas </a:t>
            </a:r>
            <a:r>
              <a:rPr lang="es-GT" sz="3600" b="1"/>
              <a:t>– ruteo estático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6F08-5355-467E-8ACB-8CD95681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49031"/>
            <a:ext cx="10593421" cy="574384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1"/>
            <a:endParaRPr lang="es-GT" dirty="0"/>
          </a:p>
          <a:p>
            <a:pPr marL="457200" lvl="1" indent="0">
              <a:buNone/>
            </a:pPr>
            <a:endParaRPr lang="es-GT" dirty="0"/>
          </a:p>
          <a:p>
            <a:pPr lvl="1"/>
            <a:endParaRPr lang="es-GT" dirty="0"/>
          </a:p>
          <a:p>
            <a:pPr lvl="1"/>
            <a:endParaRPr lang="es-GT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AB70C-EABA-4199-B93D-240F3CAB0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97" y="749031"/>
            <a:ext cx="9671448" cy="55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3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319314"/>
            <a:ext cx="10381034" cy="72344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GT" dirty="0">
                <a:latin typeface="Arial Black" panose="020B0A04020102020204" pitchFamily="34" charset="0"/>
              </a:rPr>
              <a:t>Enunciado - Laboratorio No. 6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6" y="1240971"/>
            <a:ext cx="10381034" cy="493599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s-GT" sz="2200" dirty="0">
                <a:latin typeface="Daytona" panose="020B0604020202020204" pitchFamily="34" charset="0"/>
              </a:rPr>
              <a:t>La empresa XYZ cuenta con una oficina remota en El Salvador y desea que las computadoras tanto del departamento de diseño y de mercadeo puedan hacer uso del servidor Web y DNS que se encuentra en la central.</a:t>
            </a:r>
          </a:p>
          <a:p>
            <a:endParaRPr lang="es-GT" sz="2200" dirty="0">
              <a:latin typeface="Daytona" panose="020B0604020202020204" pitchFamily="34" charset="0"/>
            </a:endParaRPr>
          </a:p>
          <a:p>
            <a:r>
              <a:rPr lang="es-GT" sz="2200" dirty="0">
                <a:latin typeface="Daytona" panose="020B0604020202020204" pitchFamily="34" charset="0"/>
              </a:rPr>
              <a:t>Debe establecer las rutas correspondientes en ambos </a:t>
            </a:r>
            <a:r>
              <a:rPr lang="es-GT" sz="2200" dirty="0" err="1">
                <a:latin typeface="Daytona" panose="020B0604020202020204" pitchFamily="34" charset="0"/>
              </a:rPr>
              <a:t>routers</a:t>
            </a:r>
            <a:r>
              <a:rPr lang="es-GT" sz="2200" dirty="0">
                <a:latin typeface="Daytona" panose="020B0604020202020204" pitchFamily="34" charset="0"/>
              </a:rPr>
              <a:t> de la topología.</a:t>
            </a:r>
          </a:p>
          <a:p>
            <a:endParaRPr lang="es-GT" sz="2200" dirty="0">
              <a:latin typeface="Daytona" panose="020B0604020202020204" pitchFamily="34" charset="0"/>
            </a:endParaRPr>
          </a:p>
          <a:p>
            <a:r>
              <a:rPr lang="es-GT" sz="2200" dirty="0">
                <a:latin typeface="Daytona" panose="020B0604020202020204" pitchFamily="34" charset="0"/>
              </a:rPr>
              <a:t>Debe configurar el servidor DHCP para ambas redes.</a:t>
            </a:r>
          </a:p>
          <a:p>
            <a:endParaRPr lang="es-GT" sz="2200" dirty="0">
              <a:latin typeface="Daytona" panose="020B0604020202020204" pitchFamily="34" charset="0"/>
            </a:endParaRPr>
          </a:p>
          <a:p>
            <a:r>
              <a:rPr lang="es-GT" sz="2200" dirty="0">
                <a:latin typeface="Daytona" panose="020B0604020202020204" pitchFamily="34" charset="0"/>
              </a:rPr>
              <a:t>Debe configurar el servidor DNS para la resolución del nombre del servidor web.</a:t>
            </a:r>
          </a:p>
          <a:p>
            <a:endParaRPr lang="es-GT" sz="2200" dirty="0">
              <a:latin typeface="Daytona" panose="020B0604020202020204" pitchFamily="34" charset="0"/>
            </a:endParaRPr>
          </a:p>
          <a:p>
            <a:r>
              <a:rPr lang="es-GT" sz="2200" dirty="0">
                <a:latin typeface="Daytona" panose="020B0604020202020204" pitchFamily="34" charset="0"/>
              </a:rPr>
              <a:t>Debe configurar el servidor Web, de forma que su nombre de dominio sea WWW.&lt;suapellido&gt;.com.</a:t>
            </a:r>
          </a:p>
          <a:p>
            <a:endParaRPr lang="es-GT" sz="2200" dirty="0">
              <a:latin typeface="Daytona" panose="020B0604020202020204" pitchFamily="34" charset="0"/>
            </a:endParaRPr>
          </a:p>
          <a:p>
            <a:pPr marL="0" indent="0">
              <a:buNone/>
            </a:pPr>
            <a:endParaRPr lang="es-GT" sz="2200" dirty="0">
              <a:latin typeface="Daytona" panose="020B0604020202020204" pitchFamily="34" charset="0"/>
            </a:endParaRPr>
          </a:p>
          <a:p>
            <a:pPr marL="457200" lvl="1" indent="0">
              <a:buNone/>
            </a:pPr>
            <a:endParaRPr lang="es-GT" b="1" dirty="0"/>
          </a:p>
          <a:p>
            <a:pPr lvl="1"/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207786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319314"/>
            <a:ext cx="10381034" cy="72344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GT" dirty="0">
                <a:latin typeface="Arial Black" panose="020B0A04020102020204" pitchFamily="34" charset="0"/>
              </a:rPr>
              <a:t>Entrega del Laboratorio No. 6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6" y="1240971"/>
            <a:ext cx="10381034" cy="493599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GT" sz="2200" dirty="0">
                <a:latin typeface="Daytona" panose="020B0604020202020204" pitchFamily="34" charset="0"/>
              </a:rPr>
              <a:t>Presentar el archivo con extensión .</a:t>
            </a:r>
            <a:r>
              <a:rPr lang="es-GT" sz="2200" dirty="0" err="1">
                <a:latin typeface="Daytona" panose="020B0604020202020204" pitchFamily="34" charset="0"/>
              </a:rPr>
              <a:t>pkt</a:t>
            </a:r>
            <a:r>
              <a:rPr lang="es-GT" sz="2200" dirty="0">
                <a:latin typeface="Daytona" panose="020B0604020202020204" pitchFamily="34" charset="0"/>
              </a:rPr>
              <a:t> resultante de la practica y un documento en formato MS Word con su nombre y apellido, en el cual deben de proveer sus comentarios en relación a la configuración de rutas estáticas y la tabla de ruteo, se espera que provea capturas de pantalla y de 10 a 20 líneas de comentarios.</a:t>
            </a:r>
          </a:p>
          <a:p>
            <a:endParaRPr lang="es-GT" sz="2200" dirty="0">
              <a:latin typeface="Daytona" panose="020B0604020202020204" pitchFamily="34" charset="0"/>
            </a:endParaRPr>
          </a:p>
          <a:p>
            <a:r>
              <a:rPr lang="es-GT" sz="2200" dirty="0">
                <a:latin typeface="Daytona" panose="020B0604020202020204" pitchFamily="34" charset="0"/>
              </a:rPr>
              <a:t>Los archivos indicados deben ser presentados mediante la actividad programada para el 16 de Septiembre en el portal académico, la hora límite será 11:55:55 PM del mismo día.</a:t>
            </a:r>
          </a:p>
          <a:p>
            <a:endParaRPr lang="es-GT" sz="2200" dirty="0">
              <a:latin typeface="Daytona" panose="020B0604020202020204" pitchFamily="34" charset="0"/>
            </a:endParaRPr>
          </a:p>
          <a:p>
            <a:pPr marL="0" indent="0">
              <a:buNone/>
            </a:pPr>
            <a:endParaRPr lang="es-GT" sz="2200" dirty="0">
              <a:latin typeface="Daytona" panose="020B0604020202020204" pitchFamily="34" charset="0"/>
            </a:endParaRPr>
          </a:p>
          <a:p>
            <a:pPr marL="457200" lvl="1" indent="0">
              <a:buNone/>
            </a:pPr>
            <a:endParaRPr lang="es-GT" b="1" dirty="0"/>
          </a:p>
          <a:p>
            <a:pPr lvl="1"/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69135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246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Daytona</vt:lpstr>
      <vt:lpstr>Office Theme</vt:lpstr>
      <vt:lpstr>PowerPoint Presentation</vt:lpstr>
      <vt:lpstr>Objetivos del Laboratorio No.6</vt:lpstr>
      <vt:lpstr>Conectividad entre redes remotas – ruteo estático</vt:lpstr>
      <vt:lpstr>Enunciado - Laboratorio No. 6</vt:lpstr>
      <vt:lpstr>Entrega del Laboratorio No.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Romero</dc:creator>
  <cp:lastModifiedBy>Fernando Romero</cp:lastModifiedBy>
  <cp:revision>3</cp:revision>
  <dcterms:created xsi:type="dcterms:W3CDTF">2020-09-02T23:16:03Z</dcterms:created>
  <dcterms:modified xsi:type="dcterms:W3CDTF">2020-09-16T02:45:53Z</dcterms:modified>
</cp:coreProperties>
</file>