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FC43D-6DD8-4F0C-94E8-5C99B83AA505}" v="2" dt="2020-09-23T03:47:05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" userId="77d3a5be-7a80-407b-ad5c-0037051f36db" providerId="ADAL" clId="{2D4FC43D-6DD8-4F0C-94E8-5C99B83AA505}"/>
    <pc:docChg chg="custSel addSld delSld modSld">
      <pc:chgData name="FERNANDO" userId="77d3a5be-7a80-407b-ad5c-0037051f36db" providerId="ADAL" clId="{2D4FC43D-6DD8-4F0C-94E8-5C99B83AA505}" dt="2020-09-23T03:50:55.235" v="1131" actId="20577"/>
      <pc:docMkLst>
        <pc:docMk/>
      </pc:docMkLst>
      <pc:sldChg chg="addSp delSp modSp mod">
        <pc:chgData name="FERNANDO" userId="77d3a5be-7a80-407b-ad5c-0037051f36db" providerId="ADAL" clId="{2D4FC43D-6DD8-4F0C-94E8-5C99B83AA505}" dt="2020-09-23T03:31:28.925" v="255" actId="1076"/>
        <pc:sldMkLst>
          <pc:docMk/>
          <pc:sldMk cId="4243837595" sldId="256"/>
        </pc:sldMkLst>
        <pc:picChg chg="add mod">
          <ac:chgData name="FERNANDO" userId="77d3a5be-7a80-407b-ad5c-0037051f36db" providerId="ADAL" clId="{2D4FC43D-6DD8-4F0C-94E8-5C99B83AA505}" dt="2020-09-23T03:31:28.925" v="255" actId="1076"/>
          <ac:picMkLst>
            <pc:docMk/>
            <pc:sldMk cId="4243837595" sldId="256"/>
            <ac:picMk id="2" creationId="{5B8F722D-AFDD-49F0-818C-02D592AF85AA}"/>
          </ac:picMkLst>
        </pc:picChg>
        <pc:picChg chg="del">
          <ac:chgData name="FERNANDO" userId="77d3a5be-7a80-407b-ad5c-0037051f36db" providerId="ADAL" clId="{2D4FC43D-6DD8-4F0C-94E8-5C99B83AA505}" dt="2020-09-23T03:31:25.816" v="253" actId="478"/>
          <ac:picMkLst>
            <pc:docMk/>
            <pc:sldMk cId="4243837595" sldId="256"/>
            <ac:picMk id="3" creationId="{BF553D17-69F6-476E-A02A-FE5938D13E7A}"/>
          </ac:picMkLst>
        </pc:picChg>
      </pc:sldChg>
      <pc:sldChg chg="addSp delSp modSp mod">
        <pc:chgData name="FERNANDO" userId="77d3a5be-7a80-407b-ad5c-0037051f36db" providerId="ADAL" clId="{2D4FC43D-6DD8-4F0C-94E8-5C99B83AA505}" dt="2020-09-23T03:47:18.711" v="1101" actId="1076"/>
        <pc:sldMkLst>
          <pc:docMk/>
          <pc:sldMk cId="2077868571" sldId="257"/>
        </pc:sldMkLst>
        <pc:spChg chg="mod">
          <ac:chgData name="FERNANDO" userId="77d3a5be-7a80-407b-ad5c-0037051f36db" providerId="ADAL" clId="{2D4FC43D-6DD8-4F0C-94E8-5C99B83AA505}" dt="2020-09-23T03:46:42.863" v="1094" actId="20577"/>
          <ac:spMkLst>
            <pc:docMk/>
            <pc:sldMk cId="2077868571" sldId="257"/>
            <ac:spMk id="2" creationId="{EA65A966-EB6C-401A-8662-22B24AA6E8F5}"/>
          </ac:spMkLst>
        </pc:spChg>
        <pc:spChg chg="del mod">
          <ac:chgData name="FERNANDO" userId="77d3a5be-7a80-407b-ad5c-0037051f36db" providerId="ADAL" clId="{2D4FC43D-6DD8-4F0C-94E8-5C99B83AA505}" dt="2020-09-23T03:46:38.846" v="1092" actId="21"/>
          <ac:spMkLst>
            <pc:docMk/>
            <pc:sldMk cId="2077868571" sldId="257"/>
            <ac:spMk id="3" creationId="{E125C38C-1C3D-4F5D-A11F-85AC3214FE22}"/>
          </ac:spMkLst>
        </pc:spChg>
        <pc:spChg chg="add del mod">
          <ac:chgData name="FERNANDO" userId="77d3a5be-7a80-407b-ad5c-0037051f36db" providerId="ADAL" clId="{2D4FC43D-6DD8-4F0C-94E8-5C99B83AA505}" dt="2020-09-23T03:46:55.951" v="1097" actId="478"/>
          <ac:spMkLst>
            <pc:docMk/>
            <pc:sldMk cId="2077868571" sldId="257"/>
            <ac:spMk id="5" creationId="{5BC42868-B1E0-498C-ABE4-5FBBD8D94F15}"/>
          </ac:spMkLst>
        </pc:spChg>
        <pc:picChg chg="add mod">
          <ac:chgData name="FERNANDO" userId="77d3a5be-7a80-407b-ad5c-0037051f36db" providerId="ADAL" clId="{2D4FC43D-6DD8-4F0C-94E8-5C99B83AA505}" dt="2020-09-23T03:47:18.711" v="1101" actId="1076"/>
          <ac:picMkLst>
            <pc:docMk/>
            <pc:sldMk cId="2077868571" sldId="257"/>
            <ac:picMk id="6" creationId="{665B7C87-B9A1-4AA9-851C-F61E0CD9CFB1}"/>
          </ac:picMkLst>
        </pc:picChg>
      </pc:sldChg>
      <pc:sldChg chg="modSp mod">
        <pc:chgData name="FERNANDO" userId="77d3a5be-7a80-407b-ad5c-0037051f36db" providerId="ADAL" clId="{2D4FC43D-6DD8-4F0C-94E8-5C99B83AA505}" dt="2020-09-23T03:31:35.724" v="257" actId="20577"/>
        <pc:sldMkLst>
          <pc:docMk/>
          <pc:sldMk cId="1957948985" sldId="258"/>
        </pc:sldMkLst>
        <pc:spChg chg="mod">
          <ac:chgData name="FERNANDO" userId="77d3a5be-7a80-407b-ad5c-0037051f36db" providerId="ADAL" clId="{2D4FC43D-6DD8-4F0C-94E8-5C99B83AA505}" dt="2020-09-23T03:31:35.724" v="257" actId="20577"/>
          <ac:spMkLst>
            <pc:docMk/>
            <pc:sldMk cId="1957948985" sldId="258"/>
            <ac:spMk id="2" creationId="{EA65A966-EB6C-401A-8662-22B24AA6E8F5}"/>
          </ac:spMkLst>
        </pc:spChg>
        <pc:spChg chg="mod">
          <ac:chgData name="FERNANDO" userId="77d3a5be-7a80-407b-ad5c-0037051f36db" providerId="ADAL" clId="{2D4FC43D-6DD8-4F0C-94E8-5C99B83AA505}" dt="2020-09-23T03:29:45.430" v="252" actId="20577"/>
          <ac:spMkLst>
            <pc:docMk/>
            <pc:sldMk cId="1957948985" sldId="258"/>
            <ac:spMk id="3" creationId="{E125C38C-1C3D-4F5D-A11F-85AC3214FE22}"/>
          </ac:spMkLst>
        </pc:spChg>
      </pc:sldChg>
      <pc:sldChg chg="delSp del mod">
        <pc:chgData name="FERNANDO" userId="77d3a5be-7a80-407b-ad5c-0037051f36db" providerId="ADAL" clId="{2D4FC43D-6DD8-4F0C-94E8-5C99B83AA505}" dt="2020-09-23T03:31:50.950" v="259" actId="2696"/>
        <pc:sldMkLst>
          <pc:docMk/>
          <pc:sldMk cId="1406635770" sldId="260"/>
        </pc:sldMkLst>
        <pc:picChg chg="del">
          <ac:chgData name="FERNANDO" userId="77d3a5be-7a80-407b-ad5c-0037051f36db" providerId="ADAL" clId="{2D4FC43D-6DD8-4F0C-94E8-5C99B83AA505}" dt="2020-09-23T03:31:45.969" v="258" actId="478"/>
          <ac:picMkLst>
            <pc:docMk/>
            <pc:sldMk cId="1406635770" sldId="260"/>
            <ac:picMk id="7" creationId="{EA0AB70C-EABA-4199-B93D-240F3CAB04F2}"/>
          </ac:picMkLst>
        </pc:picChg>
      </pc:sldChg>
      <pc:sldChg chg="modSp mod">
        <pc:chgData name="FERNANDO" userId="77d3a5be-7a80-407b-ad5c-0037051f36db" providerId="ADAL" clId="{2D4FC43D-6DD8-4F0C-94E8-5C99B83AA505}" dt="2020-09-23T03:50:55.235" v="1131" actId="20577"/>
        <pc:sldMkLst>
          <pc:docMk/>
          <pc:sldMk cId="691359712" sldId="261"/>
        </pc:sldMkLst>
        <pc:spChg chg="mod">
          <ac:chgData name="FERNANDO" userId="77d3a5be-7a80-407b-ad5c-0037051f36db" providerId="ADAL" clId="{2D4FC43D-6DD8-4F0C-94E8-5C99B83AA505}" dt="2020-09-23T03:31:54.568" v="261" actId="20577"/>
          <ac:spMkLst>
            <pc:docMk/>
            <pc:sldMk cId="691359712" sldId="261"/>
            <ac:spMk id="2" creationId="{EA65A966-EB6C-401A-8662-22B24AA6E8F5}"/>
          </ac:spMkLst>
        </pc:spChg>
        <pc:spChg chg="mod">
          <ac:chgData name="FERNANDO" userId="77d3a5be-7a80-407b-ad5c-0037051f36db" providerId="ADAL" clId="{2D4FC43D-6DD8-4F0C-94E8-5C99B83AA505}" dt="2020-09-23T03:50:55.235" v="1131" actId="20577"/>
          <ac:spMkLst>
            <pc:docMk/>
            <pc:sldMk cId="691359712" sldId="261"/>
            <ac:spMk id="3" creationId="{E125C38C-1C3D-4F5D-A11F-85AC3214FE22}"/>
          </ac:spMkLst>
        </pc:spChg>
      </pc:sldChg>
      <pc:sldChg chg="modSp add mod">
        <pc:chgData name="FERNANDO" userId="77d3a5be-7a80-407b-ad5c-0037051f36db" providerId="ADAL" clId="{2D4FC43D-6DD8-4F0C-94E8-5C99B83AA505}" dt="2020-09-23T03:48:59.688" v="1102" actId="20577"/>
        <pc:sldMkLst>
          <pc:docMk/>
          <pc:sldMk cId="3979734109" sldId="262"/>
        </pc:sldMkLst>
        <pc:spChg chg="mod">
          <ac:chgData name="FERNANDO" userId="77d3a5be-7a80-407b-ad5c-0037051f36db" providerId="ADAL" clId="{2D4FC43D-6DD8-4F0C-94E8-5C99B83AA505}" dt="2020-09-23T03:46:48.076" v="1096" actId="20577"/>
          <ac:spMkLst>
            <pc:docMk/>
            <pc:sldMk cId="3979734109" sldId="262"/>
            <ac:spMk id="2" creationId="{EA65A966-EB6C-401A-8662-22B24AA6E8F5}"/>
          </ac:spMkLst>
        </pc:spChg>
        <pc:spChg chg="mod">
          <ac:chgData name="FERNANDO" userId="77d3a5be-7a80-407b-ad5c-0037051f36db" providerId="ADAL" clId="{2D4FC43D-6DD8-4F0C-94E8-5C99B83AA505}" dt="2020-09-23T03:48:59.688" v="1102" actId="20577"/>
          <ac:spMkLst>
            <pc:docMk/>
            <pc:sldMk cId="3979734109" sldId="262"/>
            <ac:spMk id="3" creationId="{E125C38C-1C3D-4F5D-A11F-85AC3214FE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8ED3-6C7F-44BE-8CA8-EF65E559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EB9BD-3D8C-4675-A01A-4E086D5D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3BB55-D4A8-4BF0-80AE-7BDC6C95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2155-DFCF-41AA-B65C-17473491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4FDCE-7425-451C-A689-B0E2FF0A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3903-BB8D-4EA2-A0AF-F67BD8C5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76D1E-574C-4921-9DCF-A77CA301E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61655-583E-4D4F-AE63-7786FC1D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9F1D-00EC-4530-88EA-04D991CA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DAE5-D3FE-4D2D-8041-AAC63B9B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51C8A-4421-408A-B588-F5B3F92C5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DD84F-AB82-47B4-901F-77C291B90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88EC-E786-472C-A120-7F7ADB4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52CB-7C2C-4C8D-AA1D-5B1B0A5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454C-4532-4AEF-9C94-4AB6685D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4DD3-4C7D-434D-8303-92B62DF1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9B29-2B78-405A-981F-DE5693B6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8384-80A1-4E42-9F0C-2F2DC9FB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E6F2-9404-4DF6-8A6F-A836E5AB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6BF8A-539D-4A35-BF6C-4FFED0D4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BAE6-6326-45EF-82FE-43E2EFE5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0C3EA-013C-4860-9934-A18BE9B97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F4CE-2E11-482B-B113-5321CB58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0EAAB-E9F2-42AE-B325-4BEC067F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DE08-D2CD-4FEB-B3EA-0FFCDE25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7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9EA8-D816-40C9-85F6-9D4F56CC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821E-1F64-4780-BE6F-4BA3C3618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213BA-253C-4664-8A84-7C7C78F7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7003-23C9-48E0-9B9E-EE7178E1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406C0-A526-46A5-A673-AFF2A568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784C1-19F8-4F19-9216-643132C7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5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C8B6-64A1-4747-AEF6-F7500435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D071-A863-486A-B497-B5EC3965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DD66E-3A5B-4EB2-BBCB-0A7F56A5F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9C524-A911-4500-8479-153E58E56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DFDE7-015E-4E37-B3DB-B6BB9BEB9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8BC27-9010-4AAD-B110-E069587A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18FFC-5F3B-409E-9D55-2D643890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ABC56-B5BC-4BBB-AC5D-54811C05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3FBB-2A75-49A8-8CB3-D85FC366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2E737-EA3A-4AC9-86A5-0B085722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450-8802-498C-A349-2F26BA63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0E42D-0170-489D-BE14-DC5EBB52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67284-41ED-4856-B398-1FB22E76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5E6DA-9D71-43E0-92B2-B3C03566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3C936-C7EE-422D-86F7-4A1A21E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2D05-0790-40C1-B5E9-273BB2A2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FF1A-52D8-452D-8E38-7435372A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6568D-374A-4793-AD53-7FD35AC2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D54D8-1C46-49BD-8DAD-4D9B7A03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32DD5-DD78-4220-90BE-2F076FE7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992A-5BE4-40F7-B2BC-F974445B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25DA-C136-4F03-B803-D25C211B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372EF-BA68-408C-A401-A9FAE9D9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4EFF1-CA88-488B-88DD-B1B47285C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3218F-5195-4AC0-B042-19153B17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51659-B3B3-4444-A3E7-E96E81DA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C036C-4947-4A80-A67A-CF2DB8F8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302B8-0591-4307-A549-21597ED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52EB9-2EE1-40C9-B5B3-6DA5DCEE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FA934-9F8A-479F-9E63-697A87399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42F4-BA86-427A-A50C-A09B097413C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AE51-A4A4-454A-AF26-B55C0657E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AB2B-67F4-4CF1-8FA3-15D116791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8F722D-AFDD-49F0-818C-02D592AF8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06" y="466805"/>
            <a:ext cx="10691787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3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28411"/>
            <a:ext cx="8588828" cy="690789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s-GT" sz="3600" dirty="0">
                <a:latin typeface="Arial Black" panose="020B0A04020102020204" pitchFamily="34" charset="0"/>
              </a:rPr>
              <a:t>Objetivos del Laboratorio No.7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1825625"/>
            <a:ext cx="8890932" cy="435133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GT" dirty="0">
                <a:latin typeface="Daytona" panose="020B0604030500040204" pitchFamily="34" charset="0"/>
              </a:rPr>
              <a:t>Objetivo General</a:t>
            </a:r>
          </a:p>
          <a:p>
            <a:pPr lvl="1"/>
            <a:r>
              <a:rPr lang="es-GT" dirty="0">
                <a:latin typeface="Daytona" panose="020B0604030500040204" pitchFamily="34" charset="0"/>
              </a:rPr>
              <a:t>Capacitar al estudiante para poder configurar rutas dinámicas basadas en vector de distancia.</a:t>
            </a:r>
          </a:p>
          <a:p>
            <a:pPr lvl="1"/>
            <a:endParaRPr lang="es-GT" dirty="0">
              <a:latin typeface="Daytona" panose="020B0604030500040204" pitchFamily="34" charset="0"/>
            </a:endParaRPr>
          </a:p>
          <a:p>
            <a:pPr lvl="1"/>
            <a:endParaRPr lang="es-GT" dirty="0">
              <a:latin typeface="Daytona" panose="020B0604030500040204" pitchFamily="34" charset="0"/>
            </a:endParaRPr>
          </a:p>
          <a:p>
            <a:r>
              <a:rPr lang="es-GT" dirty="0">
                <a:latin typeface="Daytona" panose="020B0604030500040204" pitchFamily="34" charset="0"/>
              </a:rPr>
              <a:t>Objetivos Específicos</a:t>
            </a:r>
          </a:p>
          <a:p>
            <a:pPr lvl="1"/>
            <a:r>
              <a:rPr lang="es-GT" sz="2000" dirty="0">
                <a:latin typeface="Daytona" panose="020B0604030500040204" pitchFamily="34" charset="0"/>
              </a:rPr>
              <a:t>Configurar una red con </a:t>
            </a:r>
            <a:r>
              <a:rPr lang="es-GT" sz="2000" dirty="0" err="1">
                <a:latin typeface="Daytona" panose="020B0604030500040204" pitchFamily="34" charset="0"/>
              </a:rPr>
              <a:t>Routing</a:t>
            </a:r>
            <a:r>
              <a:rPr lang="es-GT" sz="2000" dirty="0">
                <a:latin typeface="Daytona" panose="020B0604030500040204" pitchFamily="34" charset="0"/>
              </a:rPr>
              <a:t> </a:t>
            </a:r>
            <a:r>
              <a:rPr lang="es-GT" sz="2000" dirty="0" err="1">
                <a:latin typeface="Daytona" panose="020B0604030500040204" pitchFamily="34" charset="0"/>
              </a:rPr>
              <a:t>Information</a:t>
            </a:r>
            <a:r>
              <a:rPr lang="es-GT" sz="2000" dirty="0">
                <a:latin typeface="Daytona" panose="020B0604030500040204" pitchFamily="34" charset="0"/>
              </a:rPr>
              <a:t> </a:t>
            </a:r>
            <a:r>
              <a:rPr lang="es-GT" sz="2000" dirty="0" err="1">
                <a:latin typeface="Daytona" panose="020B0604030500040204" pitchFamily="34" charset="0"/>
              </a:rPr>
              <a:t>Protocol</a:t>
            </a:r>
            <a:r>
              <a:rPr lang="es-GT" sz="2000" dirty="0">
                <a:latin typeface="Daytona" panose="020B0604030500040204" pitchFamily="34" charset="0"/>
              </a:rPr>
              <a:t>.</a:t>
            </a:r>
          </a:p>
          <a:p>
            <a:pPr lvl="1"/>
            <a:endParaRPr lang="es-GT" sz="2000" dirty="0">
              <a:latin typeface="Daytona" panose="020B0604030500040204" pitchFamily="34" charset="0"/>
            </a:endParaRPr>
          </a:p>
          <a:p>
            <a:pPr lvl="1"/>
            <a:r>
              <a:rPr lang="es-GT" sz="2000" dirty="0">
                <a:latin typeface="Daytona" panose="020B0604030500040204" pitchFamily="34" charset="0"/>
              </a:rPr>
              <a:t>Conocer el impacto que tiene la distancia administrativa en el proceso de elección de rutas.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9C9AB-F788-4D41-8E1B-6A747F0F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3" y="528411"/>
            <a:ext cx="2576547" cy="175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4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6" y="319314"/>
            <a:ext cx="10381034" cy="72344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GT" dirty="0">
                <a:latin typeface="Arial Black" panose="020B0A04020102020204" pitchFamily="34" charset="0"/>
              </a:rPr>
              <a:t>Enunciado - Laboratorio No. 7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5B7C87-B9A1-4AA9-851C-F61E0CD9C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97" y="1160568"/>
            <a:ext cx="9187020" cy="547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6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6" y="319314"/>
            <a:ext cx="10381034" cy="72344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GT" dirty="0">
                <a:latin typeface="Arial Black" panose="020B0A04020102020204" pitchFamily="34" charset="0"/>
              </a:rPr>
              <a:t>Enunciado - Laboratorio No. 7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66" y="1240971"/>
            <a:ext cx="10381034" cy="4935992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GT" sz="2200" dirty="0">
                <a:latin typeface="Daytona" panose="020B0604020202020204" pitchFamily="34" charset="0"/>
              </a:rPr>
              <a:t>Configurar los </a:t>
            </a:r>
            <a:r>
              <a:rPr lang="es-GT" sz="2200" dirty="0" err="1">
                <a:latin typeface="Daytona" panose="020B0604020202020204" pitchFamily="34" charset="0"/>
              </a:rPr>
              <a:t>routers</a:t>
            </a:r>
            <a:r>
              <a:rPr lang="es-GT" sz="2200" dirty="0">
                <a:latin typeface="Daytona" panose="020B0604020202020204" pitchFamily="34" charset="0"/>
              </a:rPr>
              <a:t> de la topología provista utilizando RIP versión 2.</a:t>
            </a:r>
          </a:p>
          <a:p>
            <a:r>
              <a:rPr lang="es-GT" sz="2200" dirty="0">
                <a:latin typeface="Daytona" panose="020B0604020202020204" pitchFamily="34" charset="0"/>
              </a:rPr>
              <a:t>Crear un enlace redundante entre el </a:t>
            </a:r>
            <a:r>
              <a:rPr lang="es-GT" sz="2200" dirty="0" err="1">
                <a:latin typeface="Daytona" panose="020B0604020202020204" pitchFamily="34" charset="0"/>
              </a:rPr>
              <a:t>router</a:t>
            </a:r>
            <a:r>
              <a:rPr lang="es-GT" sz="2200" dirty="0">
                <a:latin typeface="Daytona" panose="020B0604020202020204" pitchFamily="34" charset="0"/>
              </a:rPr>
              <a:t> de la red 192.168.125.0/24 y el </a:t>
            </a:r>
            <a:r>
              <a:rPr lang="es-GT" sz="2200" dirty="0" err="1">
                <a:latin typeface="Daytona" panose="020B0604020202020204" pitchFamily="34" charset="0"/>
              </a:rPr>
              <a:t>router</a:t>
            </a:r>
            <a:r>
              <a:rPr lang="es-GT" sz="2200" dirty="0">
                <a:latin typeface="Daytona" panose="020B0604020202020204" pitchFamily="34" charset="0"/>
              </a:rPr>
              <a:t> de la red 10.100.20.0/24.</a:t>
            </a:r>
          </a:p>
          <a:p>
            <a:r>
              <a:rPr lang="es-GT" sz="2200" dirty="0">
                <a:latin typeface="Daytona" panose="020B0604020202020204" pitchFamily="34" charset="0"/>
              </a:rPr>
              <a:t>Configurar una ruta con distancia administrativa en el </a:t>
            </a:r>
            <a:r>
              <a:rPr lang="es-GT" sz="2200" dirty="0" err="1">
                <a:latin typeface="Daytona" panose="020B0604020202020204" pitchFamily="34" charset="0"/>
              </a:rPr>
              <a:t>router</a:t>
            </a:r>
            <a:r>
              <a:rPr lang="es-GT" sz="2200" dirty="0">
                <a:latin typeface="Daytona" panose="020B0604020202020204" pitchFamily="34" charset="0"/>
              </a:rPr>
              <a:t> de la red 192.168.125.0/24 de modo que obligue al tráfico a viajar por 10.1.1.2 para poder alcanzar a la red 10.100.20.0/24</a:t>
            </a:r>
          </a:p>
          <a:p>
            <a:r>
              <a:rPr lang="es-GT" sz="2200" dirty="0">
                <a:latin typeface="Daytona" panose="020B0604020202020204" pitchFamily="34" charset="0"/>
              </a:rPr>
              <a:t>Agregar una cuarta red a la topología, usted puede elegir la subred a ser anunciada. Esta cuarta red deberá conectarse con el </a:t>
            </a:r>
            <a:r>
              <a:rPr lang="es-GT" sz="2200" dirty="0" err="1">
                <a:latin typeface="Daytona" panose="020B0604020202020204" pitchFamily="34" charset="0"/>
              </a:rPr>
              <a:t>router</a:t>
            </a:r>
            <a:r>
              <a:rPr lang="es-GT" sz="2200" dirty="0">
                <a:latin typeface="Daytona" panose="020B0604020202020204" pitchFamily="34" charset="0"/>
              </a:rPr>
              <a:t> de la red 172.16.10.024.</a:t>
            </a:r>
          </a:p>
          <a:p>
            <a:r>
              <a:rPr lang="es-GT" sz="2200" dirty="0">
                <a:latin typeface="Daytona" panose="020B0604020202020204" pitchFamily="34" charset="0"/>
              </a:rPr>
              <a:t>Crear un enlace redundante para la cuarta red, de modo que pueda conectarse con la red 10.100.20.1 en caso el </a:t>
            </a:r>
            <a:r>
              <a:rPr lang="es-GT" sz="2200" dirty="0" err="1">
                <a:latin typeface="Daytona" panose="020B0604020202020204" pitchFamily="34" charset="0"/>
              </a:rPr>
              <a:t>router</a:t>
            </a:r>
            <a:r>
              <a:rPr lang="es-GT" sz="2200" dirty="0">
                <a:latin typeface="Daytona" panose="020B0604020202020204" pitchFamily="34" charset="0"/>
              </a:rPr>
              <a:t> de la red 172.16.10.0/24 llegue a fallar.</a:t>
            </a:r>
          </a:p>
          <a:p>
            <a:endParaRPr lang="es-GT" sz="2200" dirty="0">
              <a:latin typeface="Daytona" panose="020B0604020202020204" pitchFamily="34" charset="0"/>
            </a:endParaRPr>
          </a:p>
          <a:p>
            <a:pPr marL="0" indent="0">
              <a:buNone/>
            </a:pPr>
            <a:endParaRPr lang="es-GT" sz="2200" dirty="0">
              <a:latin typeface="Daytona" panose="020B0604020202020204" pitchFamily="34" charset="0"/>
            </a:endParaRPr>
          </a:p>
          <a:p>
            <a:pPr marL="457200" lvl="1" indent="0">
              <a:buNone/>
            </a:pPr>
            <a:endParaRPr lang="es-GT" b="1" dirty="0"/>
          </a:p>
          <a:p>
            <a:pPr lvl="1"/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397973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6" y="319314"/>
            <a:ext cx="10381034" cy="72344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GT" dirty="0">
                <a:latin typeface="Arial Black" panose="020B0A04020102020204" pitchFamily="34" charset="0"/>
              </a:rPr>
              <a:t>Entrega del Laboratorio No. 7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66" y="1240971"/>
            <a:ext cx="10381034" cy="4935992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GT" sz="2200" dirty="0">
                <a:latin typeface="Daytona" panose="020B0604020202020204" pitchFamily="34" charset="0"/>
              </a:rPr>
              <a:t>Presentar el archivo con extensión .</a:t>
            </a:r>
            <a:r>
              <a:rPr lang="es-GT" sz="2200" dirty="0" err="1">
                <a:latin typeface="Daytona" panose="020B0604020202020204" pitchFamily="34" charset="0"/>
              </a:rPr>
              <a:t>pkt</a:t>
            </a:r>
            <a:r>
              <a:rPr lang="es-GT" sz="2200" dirty="0">
                <a:latin typeface="Daytona" panose="020B0604020202020204" pitchFamily="34" charset="0"/>
              </a:rPr>
              <a:t> resultante de la practica y un documento en formato MS Word con su nombre y apellido, en el cual deben de proveer sus comentarios en relación a la configuración de rutas dinámicas </a:t>
            </a:r>
            <a:r>
              <a:rPr lang="es-GT" sz="2200">
                <a:latin typeface="Daytona" panose="020B0604020202020204" pitchFamily="34" charset="0"/>
              </a:rPr>
              <a:t>y redundantes </a:t>
            </a:r>
            <a:r>
              <a:rPr lang="es-GT" sz="2200" dirty="0">
                <a:latin typeface="Daytona" panose="020B0604020202020204" pitchFamily="34" charset="0"/>
              </a:rPr>
              <a:t>y la tabla de ruteo, se espera que provea capturas de pantalla y de 10 a 20 líneas de comentarios.</a:t>
            </a:r>
          </a:p>
          <a:p>
            <a:endParaRPr lang="es-GT" sz="2200" dirty="0">
              <a:latin typeface="Daytona" panose="020B0604020202020204" pitchFamily="34" charset="0"/>
            </a:endParaRPr>
          </a:p>
          <a:p>
            <a:r>
              <a:rPr lang="es-GT" sz="2200" dirty="0">
                <a:latin typeface="Daytona" panose="020B0604020202020204" pitchFamily="34" charset="0"/>
              </a:rPr>
              <a:t>Los archivos indicados deben ser presentados mediante la actividad programada para el 23 de Septiembre en el portal académico, la hora límite será 11:55:55 PM del mismo día.</a:t>
            </a:r>
          </a:p>
          <a:p>
            <a:endParaRPr lang="es-GT" sz="2200" dirty="0">
              <a:latin typeface="Daytona" panose="020B0604020202020204" pitchFamily="34" charset="0"/>
            </a:endParaRPr>
          </a:p>
          <a:p>
            <a:pPr marL="0" indent="0">
              <a:buNone/>
            </a:pPr>
            <a:endParaRPr lang="es-GT" sz="2200" dirty="0">
              <a:latin typeface="Daytona" panose="020B0604020202020204" pitchFamily="34" charset="0"/>
            </a:endParaRPr>
          </a:p>
          <a:p>
            <a:pPr marL="457200" lvl="1" indent="0">
              <a:buNone/>
            </a:pPr>
            <a:endParaRPr lang="es-GT" b="1" dirty="0"/>
          </a:p>
          <a:p>
            <a:pPr lvl="1"/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69135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281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Daytona</vt:lpstr>
      <vt:lpstr>Office Theme</vt:lpstr>
      <vt:lpstr>PowerPoint Presentation</vt:lpstr>
      <vt:lpstr>Objetivos del Laboratorio No.7</vt:lpstr>
      <vt:lpstr>Enunciado - Laboratorio No. 7</vt:lpstr>
      <vt:lpstr>Enunciado - Laboratorio No. 7</vt:lpstr>
      <vt:lpstr>Entrega del Laboratorio No.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Romero</dc:creator>
  <cp:lastModifiedBy>Fernando Romero</cp:lastModifiedBy>
  <cp:revision>4</cp:revision>
  <dcterms:created xsi:type="dcterms:W3CDTF">2020-09-02T23:16:03Z</dcterms:created>
  <dcterms:modified xsi:type="dcterms:W3CDTF">2020-09-23T03:51:02Z</dcterms:modified>
</cp:coreProperties>
</file>