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701ED-2DC0-45A0-ADBD-ACBD6EBE186A}" v="3" dt="2020-10-01T00:30:31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" userId="77d3a5be-7a80-407b-ad5c-0037051f36db" providerId="ADAL" clId="{B11701ED-2DC0-45A0-ADBD-ACBD6EBE186A}"/>
    <pc:docChg chg="undo custSel addSld delSld modSld">
      <pc:chgData name="FERNANDO" userId="77d3a5be-7a80-407b-ad5c-0037051f36db" providerId="ADAL" clId="{B11701ED-2DC0-45A0-ADBD-ACBD6EBE186A}" dt="2020-10-01T00:32:20.731" v="1130" actId="20577"/>
      <pc:docMkLst>
        <pc:docMk/>
      </pc:docMkLst>
      <pc:sldChg chg="addSp delSp mod">
        <pc:chgData name="FERNANDO" userId="77d3a5be-7a80-407b-ad5c-0037051f36db" providerId="ADAL" clId="{B11701ED-2DC0-45A0-ADBD-ACBD6EBE186A}" dt="2020-10-01T00:18:33.330" v="1"/>
        <pc:sldMkLst>
          <pc:docMk/>
          <pc:sldMk cId="4243837595" sldId="256"/>
        </pc:sldMkLst>
        <pc:picChg chg="del">
          <ac:chgData name="FERNANDO" userId="77d3a5be-7a80-407b-ad5c-0037051f36db" providerId="ADAL" clId="{B11701ED-2DC0-45A0-ADBD-ACBD6EBE186A}" dt="2020-10-01T00:17:03.424" v="0" actId="478"/>
          <ac:picMkLst>
            <pc:docMk/>
            <pc:sldMk cId="4243837595" sldId="256"/>
            <ac:picMk id="2" creationId="{5B8F722D-AFDD-49F0-818C-02D592AF85AA}"/>
          </ac:picMkLst>
        </pc:picChg>
        <pc:picChg chg="add">
          <ac:chgData name="FERNANDO" userId="77d3a5be-7a80-407b-ad5c-0037051f36db" providerId="ADAL" clId="{B11701ED-2DC0-45A0-ADBD-ACBD6EBE186A}" dt="2020-10-01T00:18:33.330" v="1"/>
          <ac:picMkLst>
            <pc:docMk/>
            <pc:sldMk cId="4243837595" sldId="256"/>
            <ac:picMk id="3" creationId="{3951A8E0-A3AB-4AAC-8E0D-9310AE8676D2}"/>
          </ac:picMkLst>
        </pc:picChg>
      </pc:sldChg>
      <pc:sldChg chg="addSp delSp modSp del mod">
        <pc:chgData name="FERNANDO" userId="77d3a5be-7a80-407b-ad5c-0037051f36db" providerId="ADAL" clId="{B11701ED-2DC0-45A0-ADBD-ACBD6EBE186A}" dt="2020-10-01T00:29:19.599" v="1063" actId="2696"/>
        <pc:sldMkLst>
          <pc:docMk/>
          <pc:sldMk cId="2077868571" sldId="257"/>
        </pc:sldMkLst>
        <pc:spChg chg="mod">
          <ac:chgData name="FERNANDO" userId="77d3a5be-7a80-407b-ad5c-0037051f36db" providerId="ADAL" clId="{B11701ED-2DC0-45A0-ADBD-ACBD6EBE186A}" dt="2020-10-01T00:18:48.585" v="5" actId="20577"/>
          <ac:spMkLst>
            <pc:docMk/>
            <pc:sldMk cId="2077868571" sldId="257"/>
            <ac:spMk id="2" creationId="{EA65A966-EB6C-401A-8662-22B24AA6E8F5}"/>
          </ac:spMkLst>
        </pc:spChg>
        <pc:picChg chg="add del mod">
          <ac:chgData name="FERNANDO" userId="77d3a5be-7a80-407b-ad5c-0037051f36db" providerId="ADAL" clId="{B11701ED-2DC0-45A0-ADBD-ACBD6EBE186A}" dt="2020-10-01T00:28:38.832" v="1057" actId="21"/>
          <ac:picMkLst>
            <pc:docMk/>
            <pc:sldMk cId="2077868571" sldId="257"/>
            <ac:picMk id="3" creationId="{B714C576-1C30-41E1-9385-CFCE4519C899}"/>
          </ac:picMkLst>
        </pc:picChg>
        <pc:picChg chg="del">
          <ac:chgData name="FERNANDO" userId="77d3a5be-7a80-407b-ad5c-0037051f36db" providerId="ADAL" clId="{B11701ED-2DC0-45A0-ADBD-ACBD6EBE186A}" dt="2020-10-01T00:20:39.489" v="223" actId="478"/>
          <ac:picMkLst>
            <pc:docMk/>
            <pc:sldMk cId="2077868571" sldId="257"/>
            <ac:picMk id="6" creationId="{665B7C87-B9A1-4AA9-851C-F61E0CD9CFB1}"/>
          </ac:picMkLst>
        </pc:picChg>
      </pc:sldChg>
      <pc:sldChg chg="modSp mod">
        <pc:chgData name="FERNANDO" userId="77d3a5be-7a80-407b-ad5c-0037051f36db" providerId="ADAL" clId="{B11701ED-2DC0-45A0-ADBD-ACBD6EBE186A}" dt="2020-10-01T00:20:25.966" v="222" actId="20577"/>
        <pc:sldMkLst>
          <pc:docMk/>
          <pc:sldMk cId="1957948985" sldId="258"/>
        </pc:sldMkLst>
        <pc:spChg chg="mod">
          <ac:chgData name="FERNANDO" userId="77d3a5be-7a80-407b-ad5c-0037051f36db" providerId="ADAL" clId="{B11701ED-2DC0-45A0-ADBD-ACBD6EBE186A}" dt="2020-10-01T00:18:44.340" v="3" actId="20577"/>
          <ac:spMkLst>
            <pc:docMk/>
            <pc:sldMk cId="1957948985" sldId="258"/>
            <ac:spMk id="2" creationId="{EA65A966-EB6C-401A-8662-22B24AA6E8F5}"/>
          </ac:spMkLst>
        </pc:spChg>
        <pc:spChg chg="mod">
          <ac:chgData name="FERNANDO" userId="77d3a5be-7a80-407b-ad5c-0037051f36db" providerId="ADAL" clId="{B11701ED-2DC0-45A0-ADBD-ACBD6EBE186A}" dt="2020-10-01T00:20:25.966" v="222" actId="20577"/>
          <ac:spMkLst>
            <pc:docMk/>
            <pc:sldMk cId="1957948985" sldId="258"/>
            <ac:spMk id="3" creationId="{E125C38C-1C3D-4F5D-A11F-85AC3214FE22}"/>
          </ac:spMkLst>
        </pc:spChg>
      </pc:sldChg>
      <pc:sldChg chg="modSp mod">
        <pc:chgData name="FERNANDO" userId="77d3a5be-7a80-407b-ad5c-0037051f36db" providerId="ADAL" clId="{B11701ED-2DC0-45A0-ADBD-ACBD6EBE186A}" dt="2020-10-01T00:23:36.334" v="502" actId="20577"/>
        <pc:sldMkLst>
          <pc:docMk/>
          <pc:sldMk cId="691359712" sldId="261"/>
        </pc:sldMkLst>
        <pc:spChg chg="mod">
          <ac:chgData name="FERNANDO" userId="77d3a5be-7a80-407b-ad5c-0037051f36db" providerId="ADAL" clId="{B11701ED-2DC0-45A0-ADBD-ACBD6EBE186A}" dt="2020-10-01T00:18:56.753" v="9" actId="20577"/>
          <ac:spMkLst>
            <pc:docMk/>
            <pc:sldMk cId="691359712" sldId="261"/>
            <ac:spMk id="2" creationId="{EA65A966-EB6C-401A-8662-22B24AA6E8F5}"/>
          </ac:spMkLst>
        </pc:spChg>
        <pc:spChg chg="mod">
          <ac:chgData name="FERNANDO" userId="77d3a5be-7a80-407b-ad5c-0037051f36db" providerId="ADAL" clId="{B11701ED-2DC0-45A0-ADBD-ACBD6EBE186A}" dt="2020-10-01T00:23:36.334" v="502" actId="20577"/>
          <ac:spMkLst>
            <pc:docMk/>
            <pc:sldMk cId="691359712" sldId="261"/>
            <ac:spMk id="3" creationId="{E125C38C-1C3D-4F5D-A11F-85AC3214FE22}"/>
          </ac:spMkLst>
        </pc:spChg>
      </pc:sldChg>
      <pc:sldChg chg="addSp modSp mod">
        <pc:chgData name="FERNANDO" userId="77d3a5be-7a80-407b-ad5c-0037051f36db" providerId="ADAL" clId="{B11701ED-2DC0-45A0-ADBD-ACBD6EBE186A}" dt="2020-10-01T00:32:20.731" v="1130" actId="20577"/>
        <pc:sldMkLst>
          <pc:docMk/>
          <pc:sldMk cId="3979734109" sldId="262"/>
        </pc:sldMkLst>
        <pc:spChg chg="mod">
          <ac:chgData name="FERNANDO" userId="77d3a5be-7a80-407b-ad5c-0037051f36db" providerId="ADAL" clId="{B11701ED-2DC0-45A0-ADBD-ACBD6EBE186A}" dt="2020-10-01T00:18:52.791" v="7" actId="20577"/>
          <ac:spMkLst>
            <pc:docMk/>
            <pc:sldMk cId="3979734109" sldId="262"/>
            <ac:spMk id="2" creationId="{EA65A966-EB6C-401A-8662-22B24AA6E8F5}"/>
          </ac:spMkLst>
        </pc:spChg>
        <pc:spChg chg="mod">
          <ac:chgData name="FERNANDO" userId="77d3a5be-7a80-407b-ad5c-0037051f36db" providerId="ADAL" clId="{B11701ED-2DC0-45A0-ADBD-ACBD6EBE186A}" dt="2020-10-01T00:32:20.731" v="1130" actId="20577"/>
          <ac:spMkLst>
            <pc:docMk/>
            <pc:sldMk cId="3979734109" sldId="262"/>
            <ac:spMk id="3" creationId="{E125C38C-1C3D-4F5D-A11F-85AC3214FE22}"/>
          </ac:spMkLst>
        </pc:spChg>
        <pc:picChg chg="add mod">
          <ac:chgData name="FERNANDO" userId="77d3a5be-7a80-407b-ad5c-0037051f36db" providerId="ADAL" clId="{B11701ED-2DC0-45A0-ADBD-ACBD6EBE186A}" dt="2020-10-01T00:30:44.392" v="1070" actId="1076"/>
          <ac:picMkLst>
            <pc:docMk/>
            <pc:sldMk cId="3979734109" sldId="262"/>
            <ac:picMk id="5" creationId="{1CBD7DB4-2F71-422D-8554-9BBAF1FE0100}"/>
          </ac:picMkLst>
        </pc:picChg>
      </pc:sldChg>
      <pc:sldChg chg="addSp modSp add mod">
        <pc:chgData name="FERNANDO" userId="77d3a5be-7a80-407b-ad5c-0037051f36db" providerId="ADAL" clId="{B11701ED-2DC0-45A0-ADBD-ACBD6EBE186A}" dt="2020-10-01T00:30:36.776" v="1069" actId="1076"/>
        <pc:sldMkLst>
          <pc:docMk/>
          <pc:sldMk cId="338576919" sldId="263"/>
        </pc:sldMkLst>
        <pc:spChg chg="mod">
          <ac:chgData name="FERNANDO" userId="77d3a5be-7a80-407b-ad5c-0037051f36db" providerId="ADAL" clId="{B11701ED-2DC0-45A0-ADBD-ACBD6EBE186A}" dt="2020-10-01T00:29:30.855" v="1067" actId="6549"/>
          <ac:spMkLst>
            <pc:docMk/>
            <pc:sldMk cId="338576919" sldId="263"/>
            <ac:spMk id="3" creationId="{E125C38C-1C3D-4F5D-A11F-85AC3214FE22}"/>
          </ac:spMkLst>
        </pc:spChg>
        <pc:picChg chg="add mod">
          <ac:chgData name="FERNANDO" userId="77d3a5be-7a80-407b-ad5c-0037051f36db" providerId="ADAL" clId="{B11701ED-2DC0-45A0-ADBD-ACBD6EBE186A}" dt="2020-10-01T00:30:36.776" v="1069" actId="1076"/>
          <ac:picMkLst>
            <pc:docMk/>
            <pc:sldMk cId="338576919" sldId="263"/>
            <ac:picMk id="4" creationId="{01E8913D-9E4C-4FC8-9908-17900580B9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ED3-6C7F-44BE-8CA8-EF65E559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B9BD-3D8C-4675-A01A-4E086D5D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BB55-D4A8-4BF0-80AE-7BDC6C9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2155-DFCF-41AA-B65C-17473491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FDCE-7425-451C-A689-B0E2FF0A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903-BB8D-4EA2-A0AF-F67BD8C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6D1E-574C-4921-9DCF-A77CA301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1655-583E-4D4F-AE63-7786FC1D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9F1D-00EC-4530-88EA-04D991CA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DAE5-D3FE-4D2D-8041-AAC63B9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1C8A-4421-408A-B588-F5B3F92C5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DD84F-AB82-47B4-901F-77C291B9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88EC-E786-472C-A120-7F7ADB4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2CB-7C2C-4C8D-AA1D-5B1B0A5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454C-4532-4AEF-9C94-4AB6685D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DD3-4C7D-434D-8303-92B62DF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9B29-2B78-405A-981F-DE5693B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8384-80A1-4E42-9F0C-2F2DC9F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E6F2-9404-4DF6-8A6F-A836E5A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BF8A-539D-4A35-BF6C-4FFED0D4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BAE6-6326-45EF-82FE-43E2EFE5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0C3EA-013C-4860-9934-A18BE9B9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F4CE-2E11-482B-B113-5321CB5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EAAB-E9F2-42AE-B325-4BEC067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DE08-D2CD-4FEB-B3EA-0FFCDE25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EA8-D816-40C9-85F6-9D4F56C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821E-1F64-4780-BE6F-4BA3C361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13BA-253C-4664-8A84-7C7C78F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7003-23C9-48E0-9B9E-EE7178E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06C0-A526-46A5-A673-AFF2A568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784C1-19F8-4F19-9216-643132C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8B6-64A1-4747-AEF6-F750043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D071-A863-486A-B497-B5EC3965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D66E-3A5B-4EB2-BBCB-0A7F56A5F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C524-A911-4500-8479-153E58E5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DFDE7-015E-4E37-B3DB-B6BB9BEB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BC27-9010-4AAD-B110-E069587A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8FFC-5F3B-409E-9D55-2D64389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BC56-B5BC-4BBB-AC5D-54811C0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3FBB-2A75-49A8-8CB3-D85FC36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2E737-EA3A-4AC9-86A5-0B085722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450-8802-498C-A349-2F26BA63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0E42D-0170-489D-BE14-DC5EBB52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67284-41ED-4856-B398-1FB22E76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5E6DA-9D71-43E0-92B2-B3C0356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C936-C7EE-422D-86F7-4A1A2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D05-0790-40C1-B5E9-273BB2A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F1A-52D8-452D-8E38-7435372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568D-374A-4793-AD53-7FD35AC2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54D8-1C46-49BD-8DAD-4D9B7A0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2DD5-DD78-4220-90BE-2F076FE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92A-5BE4-40F7-B2BC-F974445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25DA-C136-4F03-B803-D25C211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372EF-BA68-408C-A401-A9FAE9D9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4EFF1-CA88-488B-88DD-B1B4728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218F-5195-4AC0-B042-19153B17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1659-B3B3-4444-A3E7-E96E81DA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036C-4947-4A80-A67A-CF2DB8F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02B8-0591-4307-A549-21597ED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2EB9-2EE1-40C9-B5B3-6DA5DCE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934-9F8A-479F-9E63-697A8739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42F4-BA86-427A-A50C-A09B097413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AE51-A4A4-454A-AF26-B55C0657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AB2B-67F4-4CF1-8FA3-15D11679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1A8E0-A3AB-4AAC-8E0D-9310AE86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5" y="487425"/>
            <a:ext cx="10714649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28411"/>
            <a:ext cx="8588828" cy="69078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s-GT" sz="3600" dirty="0">
                <a:latin typeface="Arial Black" panose="020B0A04020102020204" pitchFamily="34" charset="0"/>
              </a:rPr>
              <a:t>Objetivos del Laboratorio No.8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1825625"/>
            <a:ext cx="8890932" cy="4351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GT" dirty="0">
                <a:latin typeface="Daytona" panose="020B0604030500040204" pitchFamily="34" charset="0"/>
              </a:rPr>
              <a:t>Objetivo General</a:t>
            </a:r>
          </a:p>
          <a:p>
            <a:pPr lvl="1"/>
            <a:r>
              <a:rPr lang="es-GT" dirty="0">
                <a:latin typeface="Daytona" panose="020B0604030500040204" pitchFamily="34" charset="0"/>
              </a:rPr>
              <a:t>Capacitar al estudiante para poder configurar rutas dinámicas basadas en vector de distancia aplicando los conceptos de </a:t>
            </a:r>
            <a:r>
              <a:rPr lang="es-GT" dirty="0" err="1">
                <a:latin typeface="Daytona" panose="020B0604030500040204" pitchFamily="34" charset="0"/>
              </a:rPr>
              <a:t>subnetting</a:t>
            </a:r>
            <a:r>
              <a:rPr lang="es-GT" dirty="0">
                <a:latin typeface="Daytona" panose="020B0604030500040204" pitchFamily="34" charset="0"/>
              </a:rPr>
              <a:t>.</a:t>
            </a:r>
          </a:p>
          <a:p>
            <a:pPr lvl="1"/>
            <a:endParaRPr lang="es-GT" dirty="0">
              <a:latin typeface="Daytona" panose="020B0604030500040204" pitchFamily="34" charset="0"/>
            </a:endParaRPr>
          </a:p>
          <a:p>
            <a:pPr lvl="1"/>
            <a:endParaRPr lang="es-GT" dirty="0">
              <a:latin typeface="Daytona" panose="020B0604030500040204" pitchFamily="34" charset="0"/>
            </a:endParaRPr>
          </a:p>
          <a:p>
            <a:r>
              <a:rPr lang="es-GT" dirty="0">
                <a:latin typeface="Daytona" panose="020B0604030500040204" pitchFamily="34" charset="0"/>
              </a:rPr>
              <a:t>Objetivos Específicos</a:t>
            </a:r>
          </a:p>
          <a:p>
            <a:pPr lvl="1"/>
            <a:r>
              <a:rPr lang="es-GT" sz="2000" dirty="0">
                <a:latin typeface="Daytona" panose="020B0604030500040204" pitchFamily="34" charset="0"/>
              </a:rPr>
              <a:t>Configurar una red con </a:t>
            </a:r>
            <a:r>
              <a:rPr lang="es-GT" sz="2000" dirty="0" err="1">
                <a:latin typeface="Daytona" panose="020B0604030500040204" pitchFamily="34" charset="0"/>
              </a:rPr>
              <a:t>Routing</a:t>
            </a:r>
            <a:r>
              <a:rPr lang="es-GT" sz="2000" dirty="0">
                <a:latin typeface="Daytona" panose="020B0604030500040204" pitchFamily="34" charset="0"/>
              </a:rPr>
              <a:t> </a:t>
            </a:r>
            <a:r>
              <a:rPr lang="es-GT" sz="2000" dirty="0" err="1">
                <a:latin typeface="Daytona" panose="020B0604030500040204" pitchFamily="34" charset="0"/>
              </a:rPr>
              <a:t>Information</a:t>
            </a:r>
            <a:r>
              <a:rPr lang="es-GT" sz="2000" dirty="0">
                <a:latin typeface="Daytona" panose="020B0604030500040204" pitchFamily="34" charset="0"/>
              </a:rPr>
              <a:t> </a:t>
            </a:r>
            <a:r>
              <a:rPr lang="es-GT" sz="2000" dirty="0" err="1">
                <a:latin typeface="Daytona" panose="020B0604030500040204" pitchFamily="34" charset="0"/>
              </a:rPr>
              <a:t>Protocol</a:t>
            </a:r>
            <a:r>
              <a:rPr lang="es-GT" sz="2000" dirty="0">
                <a:latin typeface="Daytona" panose="020B0604030500040204" pitchFamily="34" charset="0"/>
              </a:rPr>
              <a:t> utilizando </a:t>
            </a:r>
            <a:r>
              <a:rPr lang="es-GT" sz="2000" dirty="0" err="1">
                <a:latin typeface="Daytona" panose="020B0604030500040204" pitchFamily="34" charset="0"/>
              </a:rPr>
              <a:t>routing</a:t>
            </a:r>
            <a:r>
              <a:rPr lang="es-GT" sz="2000" dirty="0">
                <a:latin typeface="Daytona" panose="020B0604030500040204" pitchFamily="34" charset="0"/>
              </a:rPr>
              <a:t> </a:t>
            </a:r>
            <a:r>
              <a:rPr lang="es-GT" sz="2000" dirty="0" err="1">
                <a:latin typeface="Daytona" panose="020B0604030500040204" pitchFamily="34" charset="0"/>
              </a:rPr>
              <a:t>on</a:t>
            </a:r>
            <a:r>
              <a:rPr lang="es-GT" sz="2000" dirty="0">
                <a:latin typeface="Daytona" panose="020B0604030500040204" pitchFamily="34" charset="0"/>
              </a:rPr>
              <a:t> a </a:t>
            </a:r>
            <a:r>
              <a:rPr lang="es-GT" sz="2000" dirty="0" err="1">
                <a:latin typeface="Daytona" panose="020B0604030500040204" pitchFamily="34" charset="0"/>
              </a:rPr>
              <a:t>stick</a:t>
            </a:r>
            <a:r>
              <a:rPr lang="es-GT" sz="2000" dirty="0">
                <a:latin typeface="Daytona" panose="020B0604030500040204" pitchFamily="34" charset="0"/>
              </a:rPr>
              <a:t>.</a:t>
            </a:r>
          </a:p>
          <a:p>
            <a:pPr lvl="1"/>
            <a:endParaRPr lang="es-GT" sz="2000" dirty="0">
              <a:latin typeface="Daytona" panose="020B0604030500040204" pitchFamily="34" charset="0"/>
            </a:endParaRPr>
          </a:p>
          <a:p>
            <a:pPr lvl="1"/>
            <a:r>
              <a:rPr lang="es-GT" sz="2000" dirty="0">
                <a:latin typeface="Daytona" panose="020B0604030500040204" pitchFamily="34" charset="0"/>
              </a:rPr>
              <a:t>Aplicar los conceptos de </a:t>
            </a:r>
            <a:r>
              <a:rPr lang="es-GT" sz="2000" dirty="0" err="1">
                <a:latin typeface="Daytona" panose="020B0604030500040204" pitchFamily="34" charset="0"/>
              </a:rPr>
              <a:t>subnetting</a:t>
            </a:r>
            <a:r>
              <a:rPr lang="es-GT" sz="2000" dirty="0">
                <a:latin typeface="Daytona" panose="020B0604030500040204" pitchFamily="34" charset="0"/>
              </a:rPr>
              <a:t> en la numeración de hosts.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C9AB-F788-4D41-8E1B-6A747F0F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3" y="528411"/>
            <a:ext cx="2576547" cy="17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19314"/>
            <a:ext cx="10381034" cy="72344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GT" dirty="0">
                <a:latin typeface="Arial Black" panose="020B0A04020102020204" pitchFamily="34" charset="0"/>
              </a:rPr>
              <a:t>Enunciado - Laboratorio No. 8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1240971"/>
            <a:ext cx="10381034" cy="493599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GT" sz="2200" b="1" dirty="0">
                <a:latin typeface="Daytona" panose="020B0604020202020204" pitchFamily="34" charset="0"/>
              </a:rPr>
              <a:t>Parte I:</a:t>
            </a:r>
          </a:p>
          <a:p>
            <a:r>
              <a:rPr lang="es-GT" sz="2200" dirty="0">
                <a:latin typeface="Daytona" panose="020B0604020202020204" pitchFamily="34" charset="0"/>
              </a:rPr>
              <a:t>Configurar las rutas para una red campus utilizando Vlans en el </a:t>
            </a:r>
            <a:r>
              <a:rPr lang="es-GT" sz="2200" dirty="0" err="1">
                <a:latin typeface="Daytona" panose="020B0604020202020204" pitchFamily="34" charset="0"/>
              </a:rPr>
              <a:t>switch</a:t>
            </a:r>
            <a:r>
              <a:rPr lang="es-GT" sz="2200" dirty="0">
                <a:latin typeface="Daytona" panose="020B0604020202020204" pitchFamily="34" charset="0"/>
              </a:rPr>
              <a:t> y subinterfaces en el </a:t>
            </a:r>
            <a:r>
              <a:rPr lang="es-GT" sz="2200" dirty="0" err="1">
                <a:latin typeface="Daytona" panose="020B0604020202020204" pitchFamily="34" charset="0"/>
              </a:rPr>
              <a:t>router</a:t>
            </a:r>
            <a:r>
              <a:rPr lang="es-GT" sz="2200" dirty="0">
                <a:latin typeface="Daytona" panose="020B0604020202020204" pitchFamily="34" charset="0"/>
              </a:rPr>
              <a:t>, de modo que cada </a:t>
            </a:r>
            <a:r>
              <a:rPr lang="es-GT" sz="2200" dirty="0" err="1">
                <a:latin typeface="Daytona" panose="020B0604020202020204" pitchFamily="34" charset="0"/>
              </a:rPr>
              <a:t>vlan</a:t>
            </a:r>
            <a:r>
              <a:rPr lang="es-GT" sz="2200" dirty="0">
                <a:latin typeface="Daytona" panose="020B0604020202020204" pitchFamily="34" charset="0"/>
              </a:rPr>
              <a:t> pueda brindar conectividad para cada uno de los 3 segmentos indicados en la topología.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pPr marL="0" indent="0">
              <a:buNone/>
            </a:pPr>
            <a:endParaRPr lang="es-GT" sz="2200" dirty="0">
              <a:latin typeface="Daytona" panose="020B0604020202020204" pitchFamily="34" charset="0"/>
            </a:endParaRPr>
          </a:p>
          <a:p>
            <a:pPr marL="457200" lvl="1" indent="0">
              <a:buNone/>
            </a:pPr>
            <a:r>
              <a:rPr lang="es-GT" b="1" dirty="0"/>
              <a:t>Segmentos:</a:t>
            </a:r>
          </a:p>
          <a:p>
            <a:pPr marL="457200" lvl="1" indent="0">
              <a:buNone/>
            </a:pPr>
            <a:r>
              <a:rPr lang="es-GT" b="1" dirty="0"/>
              <a:t>192.168.10.0/23</a:t>
            </a:r>
          </a:p>
          <a:p>
            <a:pPr marL="457200" lvl="1" indent="0">
              <a:buNone/>
            </a:pPr>
            <a:r>
              <a:rPr lang="es-GT" b="1" dirty="0"/>
              <a:t>172.16.20.0/25</a:t>
            </a:r>
          </a:p>
          <a:p>
            <a:pPr marL="457200" lvl="1" indent="0">
              <a:buNone/>
            </a:pPr>
            <a:r>
              <a:rPr lang="es-GT" b="1"/>
              <a:t>10.100.10.0/27</a:t>
            </a:r>
            <a:endParaRPr lang="es-GT" b="1" dirty="0"/>
          </a:p>
          <a:p>
            <a:pPr lvl="1"/>
            <a:endParaRPr lang="es-GT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D7DB4-2F71-422D-8554-9BBAF1FE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565" y="2619816"/>
            <a:ext cx="5447589" cy="40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3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19314"/>
            <a:ext cx="10381034" cy="72344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GT" dirty="0">
                <a:latin typeface="Arial Black" panose="020B0A04020102020204" pitchFamily="34" charset="0"/>
              </a:rPr>
              <a:t>Enunciado - Laboratorio No. 8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1240971"/>
            <a:ext cx="10381034" cy="493599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GT" sz="2200" b="1" dirty="0">
                <a:latin typeface="Daytona" panose="020B0604020202020204" pitchFamily="34" charset="0"/>
              </a:rPr>
              <a:t>Parte II:</a:t>
            </a:r>
          </a:p>
          <a:p>
            <a:r>
              <a:rPr lang="es-GT" sz="2200" dirty="0">
                <a:latin typeface="Daytona" panose="020B0604020202020204" pitchFamily="34" charset="0"/>
              </a:rPr>
              <a:t>Conectar la red campus de la parte I por medio de RIP con una red campus en la cual existirán los segmentos:</a:t>
            </a:r>
          </a:p>
          <a:p>
            <a:pPr lvl="1"/>
            <a:r>
              <a:rPr lang="es-GT" sz="1800" dirty="0">
                <a:latin typeface="Daytona" panose="020B0604020202020204" pitchFamily="34" charset="0"/>
              </a:rPr>
              <a:t>192.168.40.0/22</a:t>
            </a:r>
          </a:p>
          <a:p>
            <a:pPr lvl="1"/>
            <a:r>
              <a:rPr lang="es-GT" sz="1800" dirty="0">
                <a:latin typeface="Daytona" panose="020B0604020202020204" pitchFamily="34" charset="0"/>
              </a:rPr>
              <a:t>172.19.20.0/26.</a:t>
            </a:r>
          </a:p>
          <a:p>
            <a:pPr lvl="1"/>
            <a:r>
              <a:rPr lang="es-GT" sz="1800" dirty="0">
                <a:latin typeface="Daytona" panose="020B0604020202020204" pitchFamily="34" charset="0"/>
              </a:rPr>
              <a:t>10.200.40.0/28</a:t>
            </a:r>
          </a:p>
          <a:p>
            <a:pPr marL="0" indent="0">
              <a:buNone/>
            </a:pPr>
            <a:endParaRPr lang="es-GT" sz="2200" dirty="0">
              <a:latin typeface="Daytona" panose="020B0604020202020204" pitchFamily="34" charset="0"/>
            </a:endParaRPr>
          </a:p>
          <a:p>
            <a:pPr marL="457200" lvl="1" indent="0">
              <a:buNone/>
            </a:pPr>
            <a:endParaRPr lang="es-GT" b="1" dirty="0"/>
          </a:p>
          <a:p>
            <a:pPr lvl="1"/>
            <a:endParaRPr lang="es-GT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8913D-9E4C-4FC8-9908-17900580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3" y="3291531"/>
            <a:ext cx="8687553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19314"/>
            <a:ext cx="10381034" cy="72344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GT" dirty="0">
                <a:latin typeface="Arial Black" panose="020B0A04020102020204" pitchFamily="34" charset="0"/>
              </a:rPr>
              <a:t>Entrega del Laboratorio No. 8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1240971"/>
            <a:ext cx="10381034" cy="493599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GT" sz="2200" dirty="0">
                <a:latin typeface="Daytona" panose="020B0604020202020204" pitchFamily="34" charset="0"/>
              </a:rPr>
              <a:t>Presentar el archivo con extensión .</a:t>
            </a:r>
            <a:r>
              <a:rPr lang="es-GT" sz="2200" dirty="0" err="1">
                <a:latin typeface="Daytona" panose="020B0604020202020204" pitchFamily="34" charset="0"/>
              </a:rPr>
              <a:t>pkt</a:t>
            </a:r>
            <a:r>
              <a:rPr lang="es-GT" sz="2200" dirty="0">
                <a:latin typeface="Daytona" panose="020B0604020202020204" pitchFamily="34" charset="0"/>
              </a:rPr>
              <a:t> resultante de la practica y un documento en formato MS Word con su nombre y apellido, en el cual deben de proveer sus comentarios en relación a la configuración de rutas utilizando Vlans y encapsulación dot1q, incluir la información de cada subred en la topología considerando:</a:t>
            </a:r>
          </a:p>
          <a:p>
            <a:r>
              <a:rPr lang="es-GT" sz="2200" dirty="0">
                <a:latin typeface="Daytona" panose="020B0604020202020204" pitchFamily="34" charset="0"/>
              </a:rPr>
              <a:t>Network ID</a:t>
            </a:r>
          </a:p>
          <a:p>
            <a:r>
              <a:rPr lang="es-GT" sz="2200" dirty="0">
                <a:latin typeface="Daytona" panose="020B0604020202020204" pitchFamily="34" charset="0"/>
              </a:rPr>
              <a:t>Rango de direcciones válidas</a:t>
            </a:r>
          </a:p>
          <a:p>
            <a:r>
              <a:rPr lang="es-GT" sz="2200" dirty="0">
                <a:latin typeface="Daytona" panose="020B0604020202020204" pitchFamily="34" charset="0"/>
              </a:rPr>
              <a:t>Dirección de difusión</a:t>
            </a:r>
          </a:p>
          <a:p>
            <a:r>
              <a:rPr lang="es-GT" sz="2200" dirty="0">
                <a:latin typeface="Daytona" panose="020B0604020202020204" pitchFamily="34" charset="0"/>
              </a:rPr>
              <a:t>Puerta de salida (Gateway) asignado por subred.</a:t>
            </a:r>
          </a:p>
          <a:p>
            <a:r>
              <a:rPr lang="es-GT" sz="2200" dirty="0">
                <a:latin typeface="Daytona" panose="020B0604020202020204" pitchFamily="34" charset="0"/>
              </a:rPr>
              <a:t>Los archivos indicados deben ser presentados mediante la actividad programada para el 30 de Septiembre en el portal académico, la hora límite será 11:55:55 PM del mismo día.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pPr marL="0" indent="0">
              <a:buNone/>
            </a:pPr>
            <a:endParaRPr lang="es-GT" sz="2200" dirty="0">
              <a:latin typeface="Daytona" panose="020B0604020202020204" pitchFamily="34" charset="0"/>
            </a:endParaRPr>
          </a:p>
          <a:p>
            <a:pPr marL="457200" lvl="1" indent="0">
              <a:buNone/>
            </a:pPr>
            <a:endParaRPr lang="es-GT" b="1" dirty="0"/>
          </a:p>
          <a:p>
            <a:pPr lvl="1"/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6913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252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Daytona</vt:lpstr>
      <vt:lpstr>Office Theme</vt:lpstr>
      <vt:lpstr>PowerPoint Presentation</vt:lpstr>
      <vt:lpstr>Objetivos del Laboratorio No.8</vt:lpstr>
      <vt:lpstr>Enunciado - Laboratorio No. 8</vt:lpstr>
      <vt:lpstr>Enunciado - Laboratorio No. 8</vt:lpstr>
      <vt:lpstr>Entrega del Laboratorio No.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Romero</dc:creator>
  <cp:lastModifiedBy>Fernando Romero</cp:lastModifiedBy>
  <cp:revision>5</cp:revision>
  <dcterms:created xsi:type="dcterms:W3CDTF">2020-09-02T23:16:03Z</dcterms:created>
  <dcterms:modified xsi:type="dcterms:W3CDTF">2020-10-01T00:32:46Z</dcterms:modified>
</cp:coreProperties>
</file>