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0FB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EC621-8254-4E54-8F3B-D6158B2F4AF7}" v="1083" dt="2020-10-07T23:06:0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9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" userId="77d3a5be-7a80-407b-ad5c-0037051f36db" providerId="ADAL" clId="{4B5EC621-8254-4E54-8F3B-D6158B2F4AF7}"/>
    <pc:docChg chg="undo custSel mod addSld delSld modSld sldOrd">
      <pc:chgData name="FERNANDO" userId="77d3a5be-7a80-407b-ad5c-0037051f36db" providerId="ADAL" clId="{4B5EC621-8254-4E54-8F3B-D6158B2F4AF7}" dt="2020-10-07T23:06:35.715" v="2407" actId="20577"/>
      <pc:docMkLst>
        <pc:docMk/>
      </pc:docMkLst>
      <pc:sldChg chg="addSp delSp modSp mod">
        <pc:chgData name="FERNANDO" userId="77d3a5be-7a80-407b-ad5c-0037051f36db" providerId="ADAL" clId="{4B5EC621-8254-4E54-8F3B-D6158B2F4AF7}" dt="2020-10-06T00:44:29.015" v="5" actId="1076"/>
        <pc:sldMkLst>
          <pc:docMk/>
          <pc:sldMk cId="4243837595" sldId="256"/>
        </pc:sldMkLst>
        <pc:picChg chg="add mod">
          <ac:chgData name="FERNANDO" userId="77d3a5be-7a80-407b-ad5c-0037051f36db" providerId="ADAL" clId="{4B5EC621-8254-4E54-8F3B-D6158B2F4AF7}" dt="2020-10-06T00:44:29.015" v="5" actId="1076"/>
          <ac:picMkLst>
            <pc:docMk/>
            <pc:sldMk cId="4243837595" sldId="256"/>
            <ac:picMk id="2" creationId="{D0B34E14-7E71-41B2-AB60-B40A7B3E3B8C}"/>
          </ac:picMkLst>
        </pc:picChg>
        <pc:picChg chg="del">
          <ac:chgData name="FERNANDO" userId="77d3a5be-7a80-407b-ad5c-0037051f36db" providerId="ADAL" clId="{4B5EC621-8254-4E54-8F3B-D6158B2F4AF7}" dt="2020-10-06T00:40:46.094" v="0" actId="478"/>
          <ac:picMkLst>
            <pc:docMk/>
            <pc:sldMk cId="4243837595" sldId="256"/>
            <ac:picMk id="3" creationId="{3951A8E0-A3AB-4AAC-8E0D-9310AE8676D2}"/>
          </ac:picMkLst>
        </pc:picChg>
      </pc:sldChg>
      <pc:sldChg chg="addSp modSp mod setBg">
        <pc:chgData name="FERNANDO" userId="77d3a5be-7a80-407b-ad5c-0037051f36db" providerId="ADAL" clId="{4B5EC621-8254-4E54-8F3B-D6158B2F4AF7}" dt="2020-10-06T01:36:00.954" v="473" actId="27636"/>
        <pc:sldMkLst>
          <pc:docMk/>
          <pc:sldMk cId="1957948985" sldId="258"/>
        </pc:sldMkLst>
        <pc:spChg chg="mod">
          <ac:chgData name="FERNANDO" userId="77d3a5be-7a80-407b-ad5c-0037051f36db" providerId="ADAL" clId="{4B5EC621-8254-4E54-8F3B-D6158B2F4AF7}" dt="2020-10-06T01:16:49.147" v="431" actId="26606"/>
          <ac:spMkLst>
            <pc:docMk/>
            <pc:sldMk cId="1957948985" sldId="258"/>
            <ac:spMk id="2" creationId="{EA65A966-EB6C-401A-8662-22B24AA6E8F5}"/>
          </ac:spMkLst>
        </pc:spChg>
        <pc:spChg chg="mod">
          <ac:chgData name="FERNANDO" userId="77d3a5be-7a80-407b-ad5c-0037051f36db" providerId="ADAL" clId="{4B5EC621-8254-4E54-8F3B-D6158B2F4AF7}" dt="2020-10-06T01:36:00.954" v="473" actId="27636"/>
          <ac:spMkLst>
            <pc:docMk/>
            <pc:sldMk cId="1957948985" sldId="258"/>
            <ac:spMk id="3" creationId="{E125C38C-1C3D-4F5D-A11F-85AC3214FE22}"/>
          </ac:spMkLst>
        </pc:spChg>
        <pc:spChg chg="add">
          <ac:chgData name="FERNANDO" userId="77d3a5be-7a80-407b-ad5c-0037051f36db" providerId="ADAL" clId="{4B5EC621-8254-4E54-8F3B-D6158B2F4AF7}" dt="2020-10-06T01:16:49.147" v="431" actId="26606"/>
          <ac:spMkLst>
            <pc:docMk/>
            <pc:sldMk cId="1957948985" sldId="258"/>
            <ac:spMk id="9" creationId="{4F7EBAE4-9945-4473-9E34-B2C66EA0F03D}"/>
          </ac:spMkLst>
        </pc:spChg>
        <pc:spChg chg="add">
          <ac:chgData name="FERNANDO" userId="77d3a5be-7a80-407b-ad5c-0037051f36db" providerId="ADAL" clId="{4B5EC621-8254-4E54-8F3B-D6158B2F4AF7}" dt="2020-10-06T01:16:49.147" v="431" actId="26606"/>
          <ac:spMkLst>
            <pc:docMk/>
            <pc:sldMk cId="1957948985" sldId="258"/>
            <ac:spMk id="11" creationId="{70BEB1E7-2F88-40BC-B73D-42E5B6F80BFC}"/>
          </ac:spMkLst>
        </pc:spChg>
        <pc:spChg chg="add">
          <ac:chgData name="FERNANDO" userId="77d3a5be-7a80-407b-ad5c-0037051f36db" providerId="ADAL" clId="{4B5EC621-8254-4E54-8F3B-D6158B2F4AF7}" dt="2020-10-06T01:16:49.147" v="431" actId="26606"/>
          <ac:spMkLst>
            <pc:docMk/>
            <pc:sldMk cId="1957948985" sldId="258"/>
            <ac:spMk id="13" creationId="{A7B99495-F43F-4D80-A44F-2CB4764EB90B}"/>
          </ac:spMkLst>
        </pc:spChg>
        <pc:picChg chg="mod">
          <ac:chgData name="FERNANDO" userId="77d3a5be-7a80-407b-ad5c-0037051f36db" providerId="ADAL" clId="{4B5EC621-8254-4E54-8F3B-D6158B2F4AF7}" dt="2020-10-06T01:16:49.147" v="431" actId="26606"/>
          <ac:picMkLst>
            <pc:docMk/>
            <pc:sldMk cId="1957948985" sldId="258"/>
            <ac:picMk id="4" creationId="{3599C9AB-F788-4D41-8E1B-6A747F0F0D5E}"/>
          </ac:picMkLst>
        </pc:picChg>
      </pc:sldChg>
      <pc:sldChg chg="addSp modSp mod setBg">
        <pc:chgData name="FERNANDO" userId="77d3a5be-7a80-407b-ad5c-0037051f36db" providerId="ADAL" clId="{4B5EC621-8254-4E54-8F3B-D6158B2F4AF7}" dt="2020-10-07T23:06:35.715" v="2407" actId="20577"/>
        <pc:sldMkLst>
          <pc:docMk/>
          <pc:sldMk cId="691359712" sldId="261"/>
        </pc:sldMkLst>
        <pc:spChg chg="mod">
          <ac:chgData name="FERNANDO" userId="77d3a5be-7a80-407b-ad5c-0037051f36db" providerId="ADAL" clId="{4B5EC621-8254-4E54-8F3B-D6158B2F4AF7}" dt="2020-10-06T01:16:19.737" v="427" actId="26606"/>
          <ac:spMkLst>
            <pc:docMk/>
            <pc:sldMk cId="691359712" sldId="261"/>
            <ac:spMk id="2" creationId="{EA65A966-EB6C-401A-8662-22B24AA6E8F5}"/>
          </ac:spMkLst>
        </pc:spChg>
        <pc:spChg chg="mod">
          <ac:chgData name="FERNANDO" userId="77d3a5be-7a80-407b-ad5c-0037051f36db" providerId="ADAL" clId="{4B5EC621-8254-4E54-8F3B-D6158B2F4AF7}" dt="2020-10-07T23:06:35.715" v="2407" actId="20577"/>
          <ac:spMkLst>
            <pc:docMk/>
            <pc:sldMk cId="691359712" sldId="261"/>
            <ac:spMk id="3" creationId="{E125C38C-1C3D-4F5D-A11F-85AC3214FE22}"/>
          </ac:spMkLst>
        </pc:spChg>
        <pc:spChg chg="add">
          <ac:chgData name="FERNANDO" userId="77d3a5be-7a80-407b-ad5c-0037051f36db" providerId="ADAL" clId="{4B5EC621-8254-4E54-8F3B-D6158B2F4AF7}" dt="2020-10-06T01:16:19.737" v="427" actId="26606"/>
          <ac:spMkLst>
            <pc:docMk/>
            <pc:sldMk cId="691359712" sldId="261"/>
            <ac:spMk id="8" creationId="{907EF6B7-1338-4443-8C46-6A318D952DFD}"/>
          </ac:spMkLst>
        </pc:spChg>
        <pc:spChg chg="add">
          <ac:chgData name="FERNANDO" userId="77d3a5be-7a80-407b-ad5c-0037051f36db" providerId="ADAL" clId="{4B5EC621-8254-4E54-8F3B-D6158B2F4AF7}" dt="2020-10-06T01:16:19.737" v="427" actId="26606"/>
          <ac:spMkLst>
            <pc:docMk/>
            <pc:sldMk cId="691359712" sldId="261"/>
            <ac:spMk id="10" creationId="{DAAE4CDD-124C-4DCF-9584-B6033B545DD5}"/>
          </ac:spMkLst>
        </pc:spChg>
        <pc:spChg chg="add">
          <ac:chgData name="FERNANDO" userId="77d3a5be-7a80-407b-ad5c-0037051f36db" providerId="ADAL" clId="{4B5EC621-8254-4E54-8F3B-D6158B2F4AF7}" dt="2020-10-06T01:16:19.737" v="427" actId="26606"/>
          <ac:spMkLst>
            <pc:docMk/>
            <pc:sldMk cId="691359712" sldId="261"/>
            <ac:spMk id="12" creationId="{081E4A58-353D-44AE-B2FC-2A74E2E400F7}"/>
          </ac:spMkLst>
        </pc:spChg>
      </pc:sldChg>
      <pc:sldChg chg="addSp delSp modSp mod ord setBg">
        <pc:chgData name="FERNANDO" userId="77d3a5be-7a80-407b-ad5c-0037051f36db" providerId="ADAL" clId="{4B5EC621-8254-4E54-8F3B-D6158B2F4AF7}" dt="2020-10-07T20:47:31.944" v="2336" actId="20577"/>
        <pc:sldMkLst>
          <pc:docMk/>
          <pc:sldMk cId="3979734109" sldId="262"/>
        </pc:sldMkLst>
        <pc:spChg chg="mod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2" creationId="{EA65A966-EB6C-401A-8662-22B24AA6E8F5}"/>
          </ac:spMkLst>
        </pc:spChg>
        <pc:spChg chg="add del mod">
          <ac:chgData name="FERNANDO" userId="77d3a5be-7a80-407b-ad5c-0037051f36db" providerId="ADAL" clId="{4B5EC621-8254-4E54-8F3B-D6158B2F4AF7}" dt="2020-10-06T01:16:38.827" v="430" actId="26606"/>
          <ac:spMkLst>
            <pc:docMk/>
            <pc:sldMk cId="3979734109" sldId="262"/>
            <ac:spMk id="3" creationId="{E125C38C-1C3D-4F5D-A11F-85AC3214FE22}"/>
          </ac:spMkLst>
        </pc:spChg>
        <pc:spChg chg="add del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8" creationId="{907EF6B7-1338-4443-8C46-6A318D952DFD}"/>
          </ac:spMkLst>
        </pc:spChg>
        <pc:spChg chg="add del">
          <ac:chgData name="FERNANDO" userId="77d3a5be-7a80-407b-ad5c-0037051f36db" providerId="ADAL" clId="{4B5EC621-8254-4E54-8F3B-D6158B2F4AF7}" dt="2020-10-06T01:16:38.818" v="429" actId="26606"/>
          <ac:spMkLst>
            <pc:docMk/>
            <pc:sldMk cId="3979734109" sldId="262"/>
            <ac:spMk id="9" creationId="{37E32B78-23DD-4E77-8B9C-7779E3BF20C2}"/>
          </ac:spMkLst>
        </pc:spChg>
        <pc:spChg chg="add del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10" creationId="{DAAE4CDD-124C-4DCF-9584-B6033B545DD5}"/>
          </ac:spMkLst>
        </pc:spChg>
        <pc:spChg chg="add mod ord">
          <ac:chgData name="FERNANDO" userId="77d3a5be-7a80-407b-ad5c-0037051f36db" providerId="ADAL" clId="{4B5EC621-8254-4E54-8F3B-D6158B2F4AF7}" dt="2020-10-07T20:47:31.944" v="2336" actId="20577"/>
          <ac:spMkLst>
            <pc:docMk/>
            <pc:sldMk cId="3979734109" sldId="262"/>
            <ac:spMk id="11" creationId="{E125C38C-1C3D-4F5D-A11F-85AC3214FE22}"/>
          </ac:spMkLst>
        </pc:spChg>
        <pc:spChg chg="add del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12" creationId="{081E4A58-353D-44AE-B2FC-2A74E2E400F7}"/>
          </ac:spMkLst>
        </pc:spChg>
        <pc:spChg chg="add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17" creationId="{4038CB10-1F5C-4D54-9DF7-12586DE5B007}"/>
          </ac:spMkLst>
        </pc:spChg>
        <pc:spChg chg="add">
          <ac:chgData name="FERNANDO" userId="77d3a5be-7a80-407b-ad5c-0037051f36db" providerId="ADAL" clId="{4B5EC621-8254-4E54-8F3B-D6158B2F4AF7}" dt="2020-10-06T01:34:02.473" v="450" actId="26606"/>
          <ac:spMkLst>
            <pc:docMk/>
            <pc:sldMk cId="3979734109" sldId="262"/>
            <ac:spMk id="19" creationId="{73ED6512-6858-4552-B699-9A97FE9A4EA2}"/>
          </ac:spMkLst>
        </pc:spChg>
        <pc:graphicFrameChg chg="add del">
          <ac:chgData name="FERNANDO" userId="77d3a5be-7a80-407b-ad5c-0037051f36db" providerId="ADAL" clId="{4B5EC621-8254-4E54-8F3B-D6158B2F4AF7}" dt="2020-10-06T01:16:38.818" v="429" actId="26606"/>
          <ac:graphicFrameMkLst>
            <pc:docMk/>
            <pc:sldMk cId="3979734109" sldId="262"/>
            <ac:graphicFrameMk id="6" creationId="{2B3344BB-CA10-4AF2-9406-40E2036C9015}"/>
          </ac:graphicFrameMkLst>
        </pc:graphicFrameChg>
        <pc:picChg chg="add del mod">
          <ac:chgData name="FERNANDO" userId="77d3a5be-7a80-407b-ad5c-0037051f36db" providerId="ADAL" clId="{4B5EC621-8254-4E54-8F3B-D6158B2F4AF7}" dt="2020-10-06T01:34:19.814" v="455" actId="478"/>
          <ac:picMkLst>
            <pc:docMk/>
            <pc:sldMk cId="3979734109" sldId="262"/>
            <ac:picMk id="4" creationId="{892E27AD-28DC-4B2D-B935-B0D89980D856}"/>
          </ac:picMkLst>
        </pc:picChg>
        <pc:picChg chg="del">
          <ac:chgData name="FERNANDO" userId="77d3a5be-7a80-407b-ad5c-0037051f36db" providerId="ADAL" clId="{4B5EC621-8254-4E54-8F3B-D6158B2F4AF7}" dt="2020-10-06T00:50:06.512" v="229" actId="478"/>
          <ac:picMkLst>
            <pc:docMk/>
            <pc:sldMk cId="3979734109" sldId="262"/>
            <ac:picMk id="5" creationId="{1CBD7DB4-2F71-422D-8554-9BBAF1FE0100}"/>
          </ac:picMkLst>
        </pc:picChg>
        <pc:picChg chg="add del mod">
          <ac:chgData name="FERNANDO" userId="77d3a5be-7a80-407b-ad5c-0037051f36db" providerId="ADAL" clId="{4B5EC621-8254-4E54-8F3B-D6158B2F4AF7}" dt="2020-10-06T01:35:06.264" v="460" actId="478"/>
          <ac:picMkLst>
            <pc:docMk/>
            <pc:sldMk cId="3979734109" sldId="262"/>
            <ac:picMk id="7" creationId="{7F7DFE9C-5057-4457-B4E9-69016F9D58A9}"/>
          </ac:picMkLst>
        </pc:picChg>
        <pc:picChg chg="add mod">
          <ac:chgData name="FERNANDO" userId="77d3a5be-7a80-407b-ad5c-0037051f36db" providerId="ADAL" clId="{4B5EC621-8254-4E54-8F3B-D6158B2F4AF7}" dt="2020-10-06T01:35:28.234" v="464" actId="14100"/>
          <ac:picMkLst>
            <pc:docMk/>
            <pc:sldMk cId="3979734109" sldId="262"/>
            <ac:picMk id="13" creationId="{AEC9B635-E3A2-455D-B334-842C4699D693}"/>
          </ac:picMkLst>
        </pc:picChg>
      </pc:sldChg>
      <pc:sldChg chg="modSp del mod">
        <pc:chgData name="FERNANDO" userId="77d3a5be-7a80-407b-ad5c-0037051f36db" providerId="ADAL" clId="{4B5EC621-8254-4E54-8F3B-D6158B2F4AF7}" dt="2020-10-06T00:50:03.095" v="228" actId="2696"/>
        <pc:sldMkLst>
          <pc:docMk/>
          <pc:sldMk cId="338576919" sldId="263"/>
        </pc:sldMkLst>
        <pc:spChg chg="mod">
          <ac:chgData name="FERNANDO" userId="77d3a5be-7a80-407b-ad5c-0037051f36db" providerId="ADAL" clId="{4B5EC621-8254-4E54-8F3B-D6158B2F4AF7}" dt="2020-10-06T00:44:48.015" v="11" actId="20577"/>
          <ac:spMkLst>
            <pc:docMk/>
            <pc:sldMk cId="338576919" sldId="263"/>
            <ac:spMk id="2" creationId="{EA65A966-EB6C-401A-8662-22B24AA6E8F5}"/>
          </ac:spMkLst>
        </pc:spChg>
      </pc:sldChg>
      <pc:sldChg chg="addSp delSp modSp add mod">
        <pc:chgData name="FERNANDO" userId="77d3a5be-7a80-407b-ad5c-0037051f36db" providerId="ADAL" clId="{4B5EC621-8254-4E54-8F3B-D6158B2F4AF7}" dt="2020-10-07T20:23:57.431" v="2252" actId="11530"/>
        <pc:sldMkLst>
          <pc:docMk/>
          <pc:sldMk cId="3747298526" sldId="263"/>
        </pc:sldMkLst>
        <pc:spChg chg="mod">
          <ac:chgData name="FERNANDO" userId="77d3a5be-7a80-407b-ad5c-0037051f36db" providerId="ADAL" clId="{4B5EC621-8254-4E54-8F3B-D6158B2F4AF7}" dt="2020-10-07T18:28:03.944" v="805" actId="20577"/>
          <ac:spMkLst>
            <pc:docMk/>
            <pc:sldMk cId="3747298526" sldId="263"/>
            <ac:spMk id="2" creationId="{EA65A966-EB6C-401A-8662-22B24AA6E8F5}"/>
          </ac:spMkLst>
        </pc:spChg>
        <pc:spChg chg="add del mod">
          <ac:chgData name="FERNANDO" userId="77d3a5be-7a80-407b-ad5c-0037051f36db" providerId="ADAL" clId="{4B5EC621-8254-4E54-8F3B-D6158B2F4AF7}" dt="2020-10-07T17:19:55.017" v="698" actId="21"/>
          <ac:spMkLst>
            <pc:docMk/>
            <pc:sldMk cId="3747298526" sldId="263"/>
            <ac:spMk id="4" creationId="{C96D3A69-ADDC-4CE0-BD19-E4C4AAE5346D}"/>
          </ac:spMkLst>
        </pc:spChg>
        <pc:spChg chg="del">
          <ac:chgData name="FERNANDO" userId="77d3a5be-7a80-407b-ad5c-0037051f36db" providerId="ADAL" clId="{4B5EC621-8254-4E54-8F3B-D6158B2F4AF7}" dt="2020-10-07T17:17:28.089" v="612" actId="478"/>
          <ac:spMkLst>
            <pc:docMk/>
            <pc:sldMk cId="3747298526" sldId="263"/>
            <ac:spMk id="11" creationId="{E125C38C-1C3D-4F5D-A11F-85AC3214FE22}"/>
          </ac:spMkLst>
        </pc:spChg>
        <pc:spChg chg="del">
          <ac:chgData name="FERNANDO" userId="77d3a5be-7a80-407b-ad5c-0037051f36db" providerId="ADAL" clId="{4B5EC621-8254-4E54-8F3B-D6158B2F4AF7}" dt="2020-10-07T17:18:07.115" v="613" actId="26606"/>
          <ac:spMkLst>
            <pc:docMk/>
            <pc:sldMk cId="3747298526" sldId="263"/>
            <ac:spMk id="17" creationId="{4038CB10-1F5C-4D54-9DF7-12586DE5B007}"/>
          </ac:spMkLst>
        </pc:spChg>
        <pc:spChg chg="del">
          <ac:chgData name="FERNANDO" userId="77d3a5be-7a80-407b-ad5c-0037051f36db" providerId="ADAL" clId="{4B5EC621-8254-4E54-8F3B-D6158B2F4AF7}" dt="2020-10-07T17:18:07.115" v="613" actId="26606"/>
          <ac:spMkLst>
            <pc:docMk/>
            <pc:sldMk cId="3747298526" sldId="263"/>
            <ac:spMk id="19" creationId="{73ED6512-6858-4552-B699-9A97FE9A4EA2}"/>
          </ac:spMkLst>
        </pc:spChg>
        <pc:spChg chg="add">
          <ac:chgData name="FERNANDO" userId="77d3a5be-7a80-407b-ad5c-0037051f36db" providerId="ADAL" clId="{4B5EC621-8254-4E54-8F3B-D6158B2F4AF7}" dt="2020-10-07T17:18:07.115" v="613" actId="26606"/>
          <ac:spMkLst>
            <pc:docMk/>
            <pc:sldMk cId="3747298526" sldId="263"/>
            <ac:spMk id="24" creationId="{7CB4857B-ED7C-444D-9F04-2F885114A1C2}"/>
          </ac:spMkLst>
        </pc:spChg>
        <pc:spChg chg="add">
          <ac:chgData name="FERNANDO" userId="77d3a5be-7a80-407b-ad5c-0037051f36db" providerId="ADAL" clId="{4B5EC621-8254-4E54-8F3B-D6158B2F4AF7}" dt="2020-10-07T17:18:07.115" v="613" actId="26606"/>
          <ac:spMkLst>
            <pc:docMk/>
            <pc:sldMk cId="3747298526" sldId="263"/>
            <ac:spMk id="26" creationId="{D18046FB-44EA-4FD8-A585-EA09A319B2D0}"/>
          </ac:spMkLst>
        </pc:spChg>
        <pc:spChg chg="add">
          <ac:chgData name="FERNANDO" userId="77d3a5be-7a80-407b-ad5c-0037051f36db" providerId="ADAL" clId="{4B5EC621-8254-4E54-8F3B-D6158B2F4AF7}" dt="2020-10-07T17:18:07.115" v="613" actId="26606"/>
          <ac:spMkLst>
            <pc:docMk/>
            <pc:sldMk cId="3747298526" sldId="263"/>
            <ac:spMk id="28" creationId="{479F5F2B-8B58-4140-AE6A-51F6C67B18D9}"/>
          </ac:spMkLst>
        </pc:spChg>
        <pc:graphicFrameChg chg="add mod modGraphic">
          <ac:chgData name="FERNANDO" userId="77d3a5be-7a80-407b-ad5c-0037051f36db" providerId="ADAL" clId="{4B5EC621-8254-4E54-8F3B-D6158B2F4AF7}" dt="2020-10-07T20:23:57.431" v="2252" actId="11530"/>
          <ac:graphicFrameMkLst>
            <pc:docMk/>
            <pc:sldMk cId="3747298526" sldId="263"/>
            <ac:graphicFrameMk id="5" creationId="{160C796F-96CF-4E9E-BE7D-3E7C8A77289F}"/>
          </ac:graphicFrameMkLst>
        </pc:graphicFrameChg>
        <pc:picChg chg="del">
          <ac:chgData name="FERNANDO" userId="77d3a5be-7a80-407b-ad5c-0037051f36db" providerId="ADAL" clId="{4B5EC621-8254-4E54-8F3B-D6158B2F4AF7}" dt="2020-10-07T17:17:26.264" v="611" actId="478"/>
          <ac:picMkLst>
            <pc:docMk/>
            <pc:sldMk cId="3747298526" sldId="263"/>
            <ac:picMk id="13" creationId="{AEC9B635-E3A2-455D-B334-842C4699D693}"/>
          </ac:picMkLst>
        </pc:picChg>
      </pc:sldChg>
      <pc:sldChg chg="addSp delSp modSp add mod">
        <pc:chgData name="FERNANDO" userId="77d3a5be-7a80-407b-ad5c-0037051f36db" providerId="ADAL" clId="{4B5EC621-8254-4E54-8F3B-D6158B2F4AF7}" dt="2020-10-07T19:31:21.660" v="1793" actId="207"/>
        <pc:sldMkLst>
          <pc:docMk/>
          <pc:sldMk cId="3802483986" sldId="264"/>
        </pc:sldMkLst>
        <pc:spChg chg="mod">
          <ac:chgData name="FERNANDO" userId="77d3a5be-7a80-407b-ad5c-0037051f36db" providerId="ADAL" clId="{4B5EC621-8254-4E54-8F3B-D6158B2F4AF7}" dt="2020-10-07T19:10:57.105" v="1038" actId="20577"/>
          <ac:spMkLst>
            <pc:docMk/>
            <pc:sldMk cId="3802483986" sldId="264"/>
            <ac:spMk id="2" creationId="{EA65A966-EB6C-401A-8662-22B24AA6E8F5}"/>
          </ac:spMkLst>
        </pc:spChg>
        <pc:spChg chg="add del mod">
          <ac:chgData name="FERNANDO" userId="77d3a5be-7a80-407b-ad5c-0037051f36db" providerId="ADAL" clId="{4B5EC621-8254-4E54-8F3B-D6158B2F4AF7}" dt="2020-10-07T19:09:01.541" v="1015" actId="478"/>
          <ac:spMkLst>
            <pc:docMk/>
            <pc:sldMk cId="3802483986" sldId="264"/>
            <ac:spMk id="4" creationId="{0A76F464-1BBB-4ED5-A9CA-5986893B5775}"/>
          </ac:spMkLst>
        </pc:spChg>
        <pc:spChg chg="add mod">
          <ac:chgData name="FERNANDO" userId="77d3a5be-7a80-407b-ad5c-0037051f36db" providerId="ADAL" clId="{4B5EC621-8254-4E54-8F3B-D6158B2F4AF7}" dt="2020-10-07T19:16:58.242" v="1207" actId="1076"/>
          <ac:spMkLst>
            <pc:docMk/>
            <pc:sldMk cId="3802483986" sldId="264"/>
            <ac:spMk id="6" creationId="{F3150B30-4349-41C6-9419-8047E67A24C5}"/>
          </ac:spMkLst>
        </pc:spChg>
        <pc:spChg chg="add mod">
          <ac:chgData name="FERNANDO" userId="77d3a5be-7a80-407b-ad5c-0037051f36db" providerId="ADAL" clId="{4B5EC621-8254-4E54-8F3B-D6158B2F4AF7}" dt="2020-10-07T19:16:58.242" v="1207" actId="1076"/>
          <ac:spMkLst>
            <pc:docMk/>
            <pc:sldMk cId="3802483986" sldId="264"/>
            <ac:spMk id="7" creationId="{F9E6EB89-5DA4-4089-9633-A4DFCAB066C7}"/>
          </ac:spMkLst>
        </pc:spChg>
        <pc:spChg chg="add mod">
          <ac:chgData name="FERNANDO" userId="77d3a5be-7a80-407b-ad5c-0037051f36db" providerId="ADAL" clId="{4B5EC621-8254-4E54-8F3B-D6158B2F4AF7}" dt="2020-10-07T19:16:58.242" v="1207" actId="1076"/>
          <ac:spMkLst>
            <pc:docMk/>
            <pc:sldMk cId="3802483986" sldId="264"/>
            <ac:spMk id="8" creationId="{DA93C224-5413-445F-A5DA-0DE028D2C9FB}"/>
          </ac:spMkLst>
        </pc:spChg>
        <pc:spChg chg="add mod">
          <ac:chgData name="FERNANDO" userId="77d3a5be-7a80-407b-ad5c-0037051f36db" providerId="ADAL" clId="{4B5EC621-8254-4E54-8F3B-D6158B2F4AF7}" dt="2020-10-07T19:16:58.242" v="1207" actId="1076"/>
          <ac:spMkLst>
            <pc:docMk/>
            <pc:sldMk cId="3802483986" sldId="264"/>
            <ac:spMk id="9" creationId="{01C98989-A8EA-4605-B8E6-14C5A36E3866}"/>
          </ac:spMkLst>
        </pc:spChg>
        <pc:graphicFrameChg chg="add del modGraphic">
          <ac:chgData name="FERNANDO" userId="77d3a5be-7a80-407b-ad5c-0037051f36db" providerId="ADAL" clId="{4B5EC621-8254-4E54-8F3B-D6158B2F4AF7}" dt="2020-10-07T19:07:04.962" v="921" actId="478"/>
          <ac:graphicFrameMkLst>
            <pc:docMk/>
            <pc:sldMk cId="3802483986" sldId="264"/>
            <ac:graphicFrameMk id="3" creationId="{DE3295C2-931C-4C92-831A-F9B8C7635762}"/>
          </ac:graphicFrameMkLst>
        </pc:graphicFrameChg>
        <pc:graphicFrameChg chg="del mod">
          <ac:chgData name="FERNANDO" userId="77d3a5be-7a80-407b-ad5c-0037051f36db" providerId="ADAL" clId="{4B5EC621-8254-4E54-8F3B-D6158B2F4AF7}" dt="2020-10-07T19:11:07.554" v="1040" actId="21"/>
          <ac:graphicFrameMkLst>
            <pc:docMk/>
            <pc:sldMk cId="3802483986" sldId="264"/>
            <ac:graphicFrameMk id="5" creationId="{160C796F-96CF-4E9E-BE7D-3E7C8A77289F}"/>
          </ac:graphicFrameMkLst>
        </pc:graphicFrameChg>
        <pc:graphicFrameChg chg="add mod modGraphic">
          <ac:chgData name="FERNANDO" userId="77d3a5be-7a80-407b-ad5c-0037051f36db" providerId="ADAL" clId="{4B5EC621-8254-4E54-8F3B-D6158B2F4AF7}" dt="2020-10-07T19:31:21.660" v="1793" actId="207"/>
          <ac:graphicFrameMkLst>
            <pc:docMk/>
            <pc:sldMk cId="3802483986" sldId="264"/>
            <ac:graphicFrameMk id="11" creationId="{6BE3383C-95DE-4AC2-BF38-93321B8C7432}"/>
          </ac:graphicFrameMkLst>
        </pc:graphicFrameChg>
      </pc:sldChg>
      <pc:sldChg chg="addSp delSp modSp add mod">
        <pc:chgData name="FERNANDO" userId="77d3a5be-7a80-407b-ad5c-0037051f36db" providerId="ADAL" clId="{4B5EC621-8254-4E54-8F3B-D6158B2F4AF7}" dt="2020-10-07T20:18:03.412" v="2042" actId="20577"/>
        <pc:sldMkLst>
          <pc:docMk/>
          <pc:sldMk cId="1245450909" sldId="265"/>
        </pc:sldMkLst>
        <pc:spChg chg="mod">
          <ac:chgData name="FERNANDO" userId="77d3a5be-7a80-407b-ad5c-0037051f36db" providerId="ADAL" clId="{4B5EC621-8254-4E54-8F3B-D6158B2F4AF7}" dt="2020-10-07T19:32:12.506" v="1806" actId="20577"/>
          <ac:spMkLst>
            <pc:docMk/>
            <pc:sldMk cId="1245450909" sldId="265"/>
            <ac:spMk id="2" creationId="{EA65A966-EB6C-401A-8662-22B24AA6E8F5}"/>
          </ac:spMkLst>
        </pc:spChg>
        <pc:spChg chg="add mod">
          <ac:chgData name="FERNANDO" userId="77d3a5be-7a80-407b-ad5c-0037051f36db" providerId="ADAL" clId="{4B5EC621-8254-4E54-8F3B-D6158B2F4AF7}" dt="2020-10-07T20:17:24.906" v="2027" actId="1076"/>
          <ac:spMkLst>
            <pc:docMk/>
            <pc:sldMk cId="1245450909" sldId="265"/>
            <ac:spMk id="7" creationId="{C1C88E62-ED2C-492A-A6EE-138314BA4FD8}"/>
          </ac:spMkLst>
        </pc:spChg>
        <pc:spChg chg="add mod">
          <ac:chgData name="FERNANDO" userId="77d3a5be-7a80-407b-ad5c-0037051f36db" providerId="ADAL" clId="{4B5EC621-8254-4E54-8F3B-D6158B2F4AF7}" dt="2020-10-07T20:16:34.233" v="2020" actId="20577"/>
          <ac:spMkLst>
            <pc:docMk/>
            <pc:sldMk cId="1245450909" sldId="265"/>
            <ac:spMk id="8" creationId="{F79611DF-E316-4A91-8AEF-20A9D1BF24EE}"/>
          </ac:spMkLst>
        </pc:spChg>
        <pc:spChg chg="add mod">
          <ac:chgData name="FERNANDO" userId="77d3a5be-7a80-407b-ad5c-0037051f36db" providerId="ADAL" clId="{4B5EC621-8254-4E54-8F3B-D6158B2F4AF7}" dt="2020-10-07T20:17:50.977" v="2038" actId="1076"/>
          <ac:spMkLst>
            <pc:docMk/>
            <pc:sldMk cId="1245450909" sldId="265"/>
            <ac:spMk id="14" creationId="{74E341C6-A4C5-41CE-984C-F8E3B4B378FF}"/>
          </ac:spMkLst>
        </pc:spChg>
        <pc:spChg chg="add mod">
          <ac:chgData name="FERNANDO" userId="77d3a5be-7a80-407b-ad5c-0037051f36db" providerId="ADAL" clId="{4B5EC621-8254-4E54-8F3B-D6158B2F4AF7}" dt="2020-10-07T20:18:03.412" v="2042" actId="20577"/>
          <ac:spMkLst>
            <pc:docMk/>
            <pc:sldMk cId="1245450909" sldId="265"/>
            <ac:spMk id="15" creationId="{33F5F3AE-3FE8-428B-84F6-7C8B22E5529F}"/>
          </ac:spMkLst>
        </pc:spChg>
        <pc:graphicFrameChg chg="del mod">
          <ac:chgData name="FERNANDO" userId="77d3a5be-7a80-407b-ad5c-0037051f36db" providerId="ADAL" clId="{4B5EC621-8254-4E54-8F3B-D6158B2F4AF7}" dt="2020-10-07T20:09:00.692" v="1874" actId="21"/>
          <ac:graphicFrameMkLst>
            <pc:docMk/>
            <pc:sldMk cId="1245450909" sldId="265"/>
            <ac:graphicFrameMk id="5" creationId="{160C796F-96CF-4E9E-BE7D-3E7C8A77289F}"/>
          </ac:graphicFrameMkLst>
        </pc:graphicFrameChg>
        <pc:picChg chg="add mod">
          <ac:chgData name="FERNANDO" userId="77d3a5be-7a80-407b-ad5c-0037051f36db" providerId="ADAL" clId="{4B5EC621-8254-4E54-8F3B-D6158B2F4AF7}" dt="2020-10-07T20:14:31.964" v="1907" actId="1076"/>
          <ac:picMkLst>
            <pc:docMk/>
            <pc:sldMk cId="1245450909" sldId="265"/>
            <ac:picMk id="4" creationId="{13A7B8DC-C6E4-4C09-951C-4C60DB8C8697}"/>
          </ac:picMkLst>
        </pc:picChg>
        <pc:picChg chg="add mod">
          <ac:chgData name="FERNANDO" userId="77d3a5be-7a80-407b-ad5c-0037051f36db" providerId="ADAL" clId="{4B5EC621-8254-4E54-8F3B-D6158B2F4AF7}" dt="2020-10-07T20:14:28.628" v="1906" actId="1076"/>
          <ac:picMkLst>
            <pc:docMk/>
            <pc:sldMk cId="1245450909" sldId="265"/>
            <ac:picMk id="6" creationId="{B3AFBC03-E70F-4E5A-A4B9-227DDFE25BFF}"/>
          </ac:picMkLst>
        </pc:picChg>
        <pc:picChg chg="add del">
          <ac:chgData name="FERNANDO" userId="77d3a5be-7a80-407b-ad5c-0037051f36db" providerId="ADAL" clId="{4B5EC621-8254-4E54-8F3B-D6158B2F4AF7}" dt="2020-10-07T20:10:01.936" v="1876" actId="478"/>
          <ac:picMkLst>
            <pc:docMk/>
            <pc:sldMk cId="1245450909" sldId="265"/>
            <ac:picMk id="1026" creationId="{E1888E01-48CB-441A-BE60-D8008055DF40}"/>
          </ac:picMkLst>
        </pc:picChg>
        <pc:picChg chg="add del mod">
          <ac:chgData name="FERNANDO" userId="77d3a5be-7a80-407b-ad5c-0037051f36db" providerId="ADAL" clId="{4B5EC621-8254-4E54-8F3B-D6158B2F4AF7}" dt="2020-10-07T20:10:20.807" v="1880" actId="478"/>
          <ac:picMkLst>
            <pc:docMk/>
            <pc:sldMk cId="1245450909" sldId="265"/>
            <ac:picMk id="1028" creationId="{AA8D9E9E-2EEF-4726-9E59-FD048A6104B0}"/>
          </ac:picMkLst>
        </pc:picChg>
        <pc:cxnChg chg="add mod">
          <ac:chgData name="FERNANDO" userId="77d3a5be-7a80-407b-ad5c-0037051f36db" providerId="ADAL" clId="{4B5EC621-8254-4E54-8F3B-D6158B2F4AF7}" dt="2020-10-07T20:17:20.220" v="2026" actId="14100"/>
          <ac:cxnSpMkLst>
            <pc:docMk/>
            <pc:sldMk cId="1245450909" sldId="265"/>
            <ac:cxnSpMk id="10" creationId="{3C4F4D7D-6BBA-4E89-8003-FCCD700693A6}"/>
          </ac:cxnSpMkLst>
        </pc:cxnChg>
      </pc:sldChg>
      <pc:sldChg chg="add">
        <pc:chgData name="FERNANDO" userId="77d3a5be-7a80-407b-ad5c-0037051f36db" providerId="ADAL" clId="{4B5EC621-8254-4E54-8F3B-D6158B2F4AF7}" dt="2020-10-07T19:32:02.919" v="1794" actId="2890"/>
        <pc:sldMkLst>
          <pc:docMk/>
          <pc:sldMk cId="2156891136" sldId="266"/>
        </pc:sldMkLst>
      </pc:sldChg>
      <pc:sldChg chg="modSp add mod">
        <pc:chgData name="FERNANDO" userId="77d3a5be-7a80-407b-ad5c-0037051f36db" providerId="ADAL" clId="{4B5EC621-8254-4E54-8F3B-D6158B2F4AF7}" dt="2020-10-07T23:06:04.076" v="2377" actId="11530"/>
        <pc:sldMkLst>
          <pc:docMk/>
          <pc:sldMk cId="3953058504" sldId="267"/>
        </pc:sldMkLst>
        <pc:spChg chg="mod">
          <ac:chgData name="FERNANDO" userId="77d3a5be-7a80-407b-ad5c-0037051f36db" providerId="ADAL" clId="{4B5EC621-8254-4E54-8F3B-D6158B2F4AF7}" dt="2020-10-07T20:19:16.262" v="2065" actId="20577"/>
          <ac:spMkLst>
            <pc:docMk/>
            <pc:sldMk cId="3953058504" sldId="267"/>
            <ac:spMk id="2" creationId="{EA65A966-EB6C-401A-8662-22B24AA6E8F5}"/>
          </ac:spMkLst>
        </pc:spChg>
        <pc:graphicFrameChg chg="mod">
          <ac:chgData name="FERNANDO" userId="77d3a5be-7a80-407b-ad5c-0037051f36db" providerId="ADAL" clId="{4B5EC621-8254-4E54-8F3B-D6158B2F4AF7}" dt="2020-10-07T23:06:04.076" v="2377" actId="11530"/>
          <ac:graphicFrameMkLst>
            <pc:docMk/>
            <pc:sldMk cId="3953058504" sldId="267"/>
            <ac:graphicFrameMk id="5" creationId="{160C796F-96CF-4E9E-BE7D-3E7C8A77289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EE95E-8646-4C1F-B436-EC43ED4C5F0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E88F58-22F5-44E5-8545-54A7AF7B1BFE}">
      <dgm:prSet phldrT="[Text]"/>
      <dgm:spPr/>
      <dgm:t>
        <a:bodyPr/>
        <a:lstStyle/>
        <a:p>
          <a:r>
            <a:rPr lang="es-GT" dirty="0" err="1"/>
            <a:t>Process</a:t>
          </a:r>
          <a:r>
            <a:rPr lang="es-GT" dirty="0"/>
            <a:t> ID</a:t>
          </a:r>
          <a:endParaRPr lang="en-US" dirty="0"/>
        </a:p>
      </dgm:t>
    </dgm:pt>
    <dgm:pt modelId="{5AD46775-574B-43A2-B162-554C0D760865}" type="parTrans" cxnId="{E5BE5E2C-35C7-415A-93CF-E4F0914B7E98}">
      <dgm:prSet/>
      <dgm:spPr/>
      <dgm:t>
        <a:bodyPr/>
        <a:lstStyle/>
        <a:p>
          <a:endParaRPr lang="en-US"/>
        </a:p>
      </dgm:t>
    </dgm:pt>
    <dgm:pt modelId="{EF03452F-F466-4742-B3E8-E2B3E36D642A}" type="sibTrans" cxnId="{E5BE5E2C-35C7-415A-93CF-E4F0914B7E98}">
      <dgm:prSet/>
      <dgm:spPr/>
      <dgm:t>
        <a:bodyPr/>
        <a:lstStyle/>
        <a:p>
          <a:endParaRPr lang="en-US"/>
        </a:p>
      </dgm:t>
    </dgm:pt>
    <dgm:pt modelId="{1F6EC997-9DD4-4100-BE5B-EEF12613116D}">
      <dgm:prSet/>
      <dgm:spPr/>
      <dgm:t>
        <a:bodyPr/>
        <a:lstStyle/>
        <a:p>
          <a:r>
            <a:rPr lang="es-GT"/>
            <a:t>Network ID</a:t>
          </a:r>
          <a:endParaRPr lang="es-GT" dirty="0"/>
        </a:p>
      </dgm:t>
    </dgm:pt>
    <dgm:pt modelId="{69EB7A91-AEDA-481F-98B2-5549F9BC53CE}" type="parTrans" cxnId="{59FB5C22-78D4-436C-9927-08CD5F1E1161}">
      <dgm:prSet/>
      <dgm:spPr/>
      <dgm:t>
        <a:bodyPr/>
        <a:lstStyle/>
        <a:p>
          <a:endParaRPr lang="en-US"/>
        </a:p>
      </dgm:t>
    </dgm:pt>
    <dgm:pt modelId="{0FFFF995-4746-4481-9CD8-E851A812F75C}" type="sibTrans" cxnId="{59FB5C22-78D4-436C-9927-08CD5F1E1161}">
      <dgm:prSet/>
      <dgm:spPr/>
      <dgm:t>
        <a:bodyPr/>
        <a:lstStyle/>
        <a:p>
          <a:endParaRPr lang="en-US"/>
        </a:p>
      </dgm:t>
    </dgm:pt>
    <dgm:pt modelId="{1912FDF7-CE00-42DE-8D98-2B932411EFC1}">
      <dgm:prSet/>
      <dgm:spPr/>
      <dgm:t>
        <a:bodyPr/>
        <a:lstStyle/>
        <a:p>
          <a:r>
            <a:rPr lang="es-GT"/>
            <a:t>Wildcard Mask</a:t>
          </a:r>
          <a:endParaRPr lang="es-GT" dirty="0"/>
        </a:p>
      </dgm:t>
    </dgm:pt>
    <dgm:pt modelId="{A3FD90A4-528B-4CF8-B6C1-6EC37F34F318}" type="parTrans" cxnId="{6C24AEEC-221C-4761-9684-4F325D97CBC6}">
      <dgm:prSet/>
      <dgm:spPr/>
      <dgm:t>
        <a:bodyPr/>
        <a:lstStyle/>
        <a:p>
          <a:endParaRPr lang="en-US"/>
        </a:p>
      </dgm:t>
    </dgm:pt>
    <dgm:pt modelId="{2C2B27DE-3430-4352-B4D9-3C14A3ABE4C7}" type="sibTrans" cxnId="{6C24AEEC-221C-4761-9684-4F325D97CBC6}">
      <dgm:prSet/>
      <dgm:spPr/>
      <dgm:t>
        <a:bodyPr/>
        <a:lstStyle/>
        <a:p>
          <a:endParaRPr lang="en-US"/>
        </a:p>
      </dgm:t>
    </dgm:pt>
    <dgm:pt modelId="{5179400C-2E03-4980-A567-C9C4DE81C4D3}">
      <dgm:prSet/>
      <dgm:spPr/>
      <dgm:t>
        <a:bodyPr/>
        <a:lstStyle/>
        <a:p>
          <a:r>
            <a:rPr lang="es-GT" dirty="0" err="1"/>
            <a:t>Area</a:t>
          </a:r>
          <a:r>
            <a:rPr lang="es-GT" dirty="0"/>
            <a:t> </a:t>
          </a:r>
          <a:r>
            <a:rPr lang="es-GT" dirty="0" err="1"/>
            <a:t>Number</a:t>
          </a:r>
          <a:endParaRPr lang="en-US" dirty="0"/>
        </a:p>
      </dgm:t>
    </dgm:pt>
    <dgm:pt modelId="{282ED1CF-FD89-4565-9EF3-35DC6B5B5BDB}" type="parTrans" cxnId="{E0E3F0C2-DD89-4E14-8898-C6B6BC826E56}">
      <dgm:prSet/>
      <dgm:spPr/>
      <dgm:t>
        <a:bodyPr/>
        <a:lstStyle/>
        <a:p>
          <a:endParaRPr lang="en-US"/>
        </a:p>
      </dgm:t>
    </dgm:pt>
    <dgm:pt modelId="{35B2AECB-9108-4722-AA5F-20E9603CA9B8}" type="sibTrans" cxnId="{E0E3F0C2-DD89-4E14-8898-C6B6BC826E56}">
      <dgm:prSet/>
      <dgm:spPr/>
      <dgm:t>
        <a:bodyPr/>
        <a:lstStyle/>
        <a:p>
          <a:endParaRPr lang="en-US"/>
        </a:p>
      </dgm:t>
    </dgm:pt>
    <dgm:pt modelId="{443B00DC-A03C-4C5F-BE49-99684708C540}">
      <dgm:prSet/>
      <dgm:spPr/>
      <dgm:t>
        <a:bodyPr/>
        <a:lstStyle/>
        <a:p>
          <a:r>
            <a:rPr lang="es-GT" dirty="0"/>
            <a:t>Intervalos de mensajes </a:t>
          </a:r>
          <a:r>
            <a:rPr lang="es-GT" dirty="0" err="1"/>
            <a:t>Hello</a:t>
          </a:r>
          <a:endParaRPr lang="en-US" dirty="0"/>
        </a:p>
      </dgm:t>
    </dgm:pt>
    <dgm:pt modelId="{75167316-119A-4754-8219-02AF05FF5166}" type="parTrans" cxnId="{364A0656-9D12-4DA2-AD21-D5F1B58A123C}">
      <dgm:prSet/>
      <dgm:spPr/>
      <dgm:t>
        <a:bodyPr/>
        <a:lstStyle/>
        <a:p>
          <a:endParaRPr lang="en-US"/>
        </a:p>
      </dgm:t>
    </dgm:pt>
    <dgm:pt modelId="{EA14DE03-F10F-46A1-AC50-505323EAA5F0}" type="sibTrans" cxnId="{364A0656-9D12-4DA2-AD21-D5F1B58A123C}">
      <dgm:prSet/>
      <dgm:spPr/>
      <dgm:t>
        <a:bodyPr/>
        <a:lstStyle/>
        <a:p>
          <a:endParaRPr lang="en-US"/>
        </a:p>
      </dgm:t>
    </dgm:pt>
    <dgm:pt modelId="{9189E017-0D10-4203-B656-AEF10F3A09E5}">
      <dgm:prSet/>
      <dgm:spPr/>
      <dgm:t>
        <a:bodyPr/>
        <a:lstStyle/>
        <a:p>
          <a:r>
            <a:rPr lang="es-GT" dirty="0" err="1"/>
            <a:t>Router</a:t>
          </a:r>
          <a:r>
            <a:rPr lang="es-GT" dirty="0"/>
            <a:t> Vecino (</a:t>
          </a:r>
          <a:r>
            <a:rPr lang="es-GT" dirty="0" err="1"/>
            <a:t>neighbor</a:t>
          </a:r>
          <a:r>
            <a:rPr lang="es-GT" dirty="0"/>
            <a:t> </a:t>
          </a:r>
          <a:r>
            <a:rPr lang="es-GT" dirty="0" err="1"/>
            <a:t>router</a:t>
          </a:r>
          <a:r>
            <a:rPr lang="es-GT" dirty="0"/>
            <a:t>)</a:t>
          </a:r>
          <a:endParaRPr lang="en-US" dirty="0"/>
        </a:p>
      </dgm:t>
    </dgm:pt>
    <dgm:pt modelId="{12471336-9E57-489A-9427-A9D15FCC2F00}" type="parTrans" cxnId="{E36C4426-1A81-4DD0-B064-76D4A5580282}">
      <dgm:prSet/>
      <dgm:spPr/>
      <dgm:t>
        <a:bodyPr/>
        <a:lstStyle/>
        <a:p>
          <a:endParaRPr lang="en-US"/>
        </a:p>
      </dgm:t>
    </dgm:pt>
    <dgm:pt modelId="{30C747C9-2026-47DC-8714-ED47BF2EF609}" type="sibTrans" cxnId="{E36C4426-1A81-4DD0-B064-76D4A5580282}">
      <dgm:prSet/>
      <dgm:spPr/>
      <dgm:t>
        <a:bodyPr/>
        <a:lstStyle/>
        <a:p>
          <a:endParaRPr lang="en-US"/>
        </a:p>
      </dgm:t>
    </dgm:pt>
    <dgm:pt modelId="{DD561ED9-2F20-4A8D-8D17-D3066BFAE23D}">
      <dgm:prSet/>
      <dgm:spPr/>
      <dgm:t>
        <a:bodyPr/>
        <a:lstStyle/>
        <a:p>
          <a:r>
            <a:rPr lang="es-GT" dirty="0"/>
            <a:t>Adyacencia</a:t>
          </a:r>
          <a:endParaRPr lang="en-US" dirty="0"/>
        </a:p>
      </dgm:t>
    </dgm:pt>
    <dgm:pt modelId="{6BDD5448-FEEF-4173-B04D-B36B66075104}" type="parTrans" cxnId="{9D8132BC-25D4-4A50-921F-5F851641D50D}">
      <dgm:prSet/>
      <dgm:spPr/>
      <dgm:t>
        <a:bodyPr/>
        <a:lstStyle/>
        <a:p>
          <a:endParaRPr lang="en-US"/>
        </a:p>
      </dgm:t>
    </dgm:pt>
    <dgm:pt modelId="{A5E99BAA-F96E-4D56-AAFE-BFF9B9D68104}" type="sibTrans" cxnId="{9D8132BC-25D4-4A50-921F-5F851641D50D}">
      <dgm:prSet/>
      <dgm:spPr/>
      <dgm:t>
        <a:bodyPr/>
        <a:lstStyle/>
        <a:p>
          <a:endParaRPr lang="en-US"/>
        </a:p>
      </dgm:t>
    </dgm:pt>
    <dgm:pt modelId="{DBAF6687-8247-42AE-9AD0-2436E1C73020}">
      <dgm:prSet phldrT="[Text]"/>
      <dgm:spPr/>
      <dgm:t>
        <a:bodyPr/>
        <a:lstStyle/>
        <a:p>
          <a:r>
            <a:rPr lang="es-GT" dirty="0"/>
            <a:t>Protocolo estándar - IETF</a:t>
          </a:r>
          <a:endParaRPr lang="en-US" dirty="0"/>
        </a:p>
      </dgm:t>
    </dgm:pt>
    <dgm:pt modelId="{595340CB-858D-4EB5-9EB8-8940F11D0982}" type="parTrans" cxnId="{A4E98B60-1899-45B2-91F3-C2E4D9BE998A}">
      <dgm:prSet/>
      <dgm:spPr/>
      <dgm:t>
        <a:bodyPr/>
        <a:lstStyle/>
        <a:p>
          <a:endParaRPr lang="en-US"/>
        </a:p>
      </dgm:t>
    </dgm:pt>
    <dgm:pt modelId="{9DAD0FF8-E2A3-496D-8B68-16C2AE440929}" type="sibTrans" cxnId="{A4E98B60-1899-45B2-91F3-C2E4D9BE998A}">
      <dgm:prSet/>
      <dgm:spPr/>
      <dgm:t>
        <a:bodyPr/>
        <a:lstStyle/>
        <a:p>
          <a:endParaRPr lang="en-US"/>
        </a:p>
      </dgm:t>
    </dgm:pt>
    <dgm:pt modelId="{A0859A69-75A4-4391-B4DA-047F2501790A}">
      <dgm:prSet/>
      <dgm:spPr/>
      <dgm:t>
        <a:bodyPr/>
        <a:lstStyle/>
        <a:p>
          <a:r>
            <a:rPr lang="es-GT" dirty="0"/>
            <a:t>Distancia Administrativa 110</a:t>
          </a:r>
          <a:endParaRPr lang="en-US" dirty="0"/>
        </a:p>
      </dgm:t>
    </dgm:pt>
    <dgm:pt modelId="{8B8D1F49-7CD3-4B81-9C90-12B7DF5A7D07}" type="parTrans" cxnId="{C889FF87-0BC4-4AFE-B02C-52A5A0D5C69C}">
      <dgm:prSet/>
      <dgm:spPr/>
      <dgm:t>
        <a:bodyPr/>
        <a:lstStyle/>
        <a:p>
          <a:endParaRPr lang="en-US"/>
        </a:p>
      </dgm:t>
    </dgm:pt>
    <dgm:pt modelId="{E58964B9-F247-4AD7-835E-9C86FBE6D667}" type="sibTrans" cxnId="{C889FF87-0BC4-4AFE-B02C-52A5A0D5C69C}">
      <dgm:prSet/>
      <dgm:spPr/>
      <dgm:t>
        <a:bodyPr/>
        <a:lstStyle/>
        <a:p>
          <a:endParaRPr lang="en-US"/>
        </a:p>
      </dgm:t>
    </dgm:pt>
    <dgm:pt modelId="{63014D43-22F3-4A61-87A9-3AE46A1E2514}" type="pres">
      <dgm:prSet presAssocID="{14BEE95E-8646-4C1F-B436-EC43ED4C5F02}" presName="diagram" presStyleCnt="0">
        <dgm:presLayoutVars>
          <dgm:dir/>
          <dgm:resizeHandles val="exact"/>
        </dgm:presLayoutVars>
      </dgm:prSet>
      <dgm:spPr/>
    </dgm:pt>
    <dgm:pt modelId="{882F9761-7E7B-4735-B178-BE6B861E5EFA}" type="pres">
      <dgm:prSet presAssocID="{DBAF6687-8247-42AE-9AD0-2436E1C73020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EC1C2782-5FD2-4FFF-86F3-B10D790E4BDB}" type="pres">
      <dgm:prSet presAssocID="{9DAD0FF8-E2A3-496D-8B68-16C2AE440929}" presName="sibTrans" presStyleCnt="0"/>
      <dgm:spPr/>
    </dgm:pt>
    <dgm:pt modelId="{0B5034AB-E33C-4871-BE82-6484534B20A9}" type="pres">
      <dgm:prSet presAssocID="{1EE88F58-22F5-44E5-8545-54A7AF7B1BF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023595A0-C098-4EFE-965C-1CAFDD6877D9}" type="pres">
      <dgm:prSet presAssocID="{EF03452F-F466-4742-B3E8-E2B3E36D642A}" presName="sibTrans" presStyleCnt="0"/>
      <dgm:spPr/>
    </dgm:pt>
    <dgm:pt modelId="{040A9E58-4B08-4AE0-8220-A98C30CF9B3D}" type="pres">
      <dgm:prSet presAssocID="{1F6EC997-9DD4-4100-BE5B-EEF12613116D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2F466AD-0B36-4FB6-AAD3-C9AA89B50727}" type="pres">
      <dgm:prSet presAssocID="{0FFFF995-4746-4481-9CD8-E851A812F75C}" presName="sibTrans" presStyleCnt="0"/>
      <dgm:spPr/>
    </dgm:pt>
    <dgm:pt modelId="{C9DA538F-D47A-4EFC-B57E-E186C6F606A4}" type="pres">
      <dgm:prSet presAssocID="{1912FDF7-CE00-42DE-8D98-2B932411EFC1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CC6F771F-C593-4988-882D-7F281F3DF50A}" type="pres">
      <dgm:prSet presAssocID="{2C2B27DE-3430-4352-B4D9-3C14A3ABE4C7}" presName="sibTrans" presStyleCnt="0"/>
      <dgm:spPr/>
    </dgm:pt>
    <dgm:pt modelId="{C7FCB1BB-F7B6-4DBB-9029-4285FDA63D72}" type="pres">
      <dgm:prSet presAssocID="{5179400C-2E03-4980-A567-C9C4DE81C4D3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B1477AD5-942A-4426-870D-B28E899D9C3C}" type="pres">
      <dgm:prSet presAssocID="{35B2AECB-9108-4722-AA5F-20E9603CA9B8}" presName="sibTrans" presStyleCnt="0"/>
      <dgm:spPr/>
    </dgm:pt>
    <dgm:pt modelId="{BDB4E56E-7092-4F3F-9929-F4402C72C155}" type="pres">
      <dgm:prSet presAssocID="{443B00DC-A03C-4C5F-BE49-99684708C540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AA198EF-1445-491B-A1D3-3B7C8A6FB942}" type="pres">
      <dgm:prSet presAssocID="{EA14DE03-F10F-46A1-AC50-505323EAA5F0}" presName="sibTrans" presStyleCnt="0"/>
      <dgm:spPr/>
    </dgm:pt>
    <dgm:pt modelId="{725F8577-5138-405C-BFE2-1845D240D212}" type="pres">
      <dgm:prSet presAssocID="{9189E017-0D10-4203-B656-AEF10F3A09E5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66C08E1-85BB-4444-BA59-C92F4C93CA45}" type="pres">
      <dgm:prSet presAssocID="{30C747C9-2026-47DC-8714-ED47BF2EF609}" presName="sibTrans" presStyleCnt="0"/>
      <dgm:spPr/>
    </dgm:pt>
    <dgm:pt modelId="{3C0B6396-EAB6-44A4-8E8D-0DA1D8F8C409}" type="pres">
      <dgm:prSet presAssocID="{DD561ED9-2F20-4A8D-8D17-D3066BFAE23D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6B6BC015-95E1-457D-871B-32AA8BF239FD}" type="pres">
      <dgm:prSet presAssocID="{A5E99BAA-F96E-4D56-AAFE-BFF9B9D68104}" presName="sibTrans" presStyleCnt="0"/>
      <dgm:spPr/>
    </dgm:pt>
    <dgm:pt modelId="{7F058581-0741-4D43-8170-D71692EF562D}" type="pres">
      <dgm:prSet presAssocID="{A0859A69-75A4-4391-B4DA-047F2501790A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C242719-7178-480A-8A0C-90AF795EB509}" type="presOf" srcId="{DBAF6687-8247-42AE-9AD0-2436E1C73020}" destId="{882F9761-7E7B-4735-B178-BE6B861E5EFA}" srcOrd="0" destOrd="0" presId="urn:microsoft.com/office/officeart/2005/8/layout/default"/>
    <dgm:cxn modelId="{59FB5C22-78D4-436C-9927-08CD5F1E1161}" srcId="{14BEE95E-8646-4C1F-B436-EC43ED4C5F02}" destId="{1F6EC997-9DD4-4100-BE5B-EEF12613116D}" srcOrd="2" destOrd="0" parTransId="{69EB7A91-AEDA-481F-98B2-5549F9BC53CE}" sibTransId="{0FFFF995-4746-4481-9CD8-E851A812F75C}"/>
    <dgm:cxn modelId="{E36C4426-1A81-4DD0-B064-76D4A5580282}" srcId="{14BEE95E-8646-4C1F-B436-EC43ED4C5F02}" destId="{9189E017-0D10-4203-B656-AEF10F3A09E5}" srcOrd="6" destOrd="0" parTransId="{12471336-9E57-489A-9427-A9D15FCC2F00}" sibTransId="{30C747C9-2026-47DC-8714-ED47BF2EF609}"/>
    <dgm:cxn modelId="{E5BE5E2C-35C7-415A-93CF-E4F0914B7E98}" srcId="{14BEE95E-8646-4C1F-B436-EC43ED4C5F02}" destId="{1EE88F58-22F5-44E5-8545-54A7AF7B1BFE}" srcOrd="1" destOrd="0" parTransId="{5AD46775-574B-43A2-B162-554C0D760865}" sibTransId="{EF03452F-F466-4742-B3E8-E2B3E36D642A}"/>
    <dgm:cxn modelId="{4DFEB233-DA03-4277-AA66-5AAA6B7F9F85}" type="presOf" srcId="{9189E017-0D10-4203-B656-AEF10F3A09E5}" destId="{725F8577-5138-405C-BFE2-1845D240D212}" srcOrd="0" destOrd="0" presId="urn:microsoft.com/office/officeart/2005/8/layout/default"/>
    <dgm:cxn modelId="{3655F43C-4E25-4CC5-9BBC-8E7E7DDDCB68}" type="presOf" srcId="{14BEE95E-8646-4C1F-B436-EC43ED4C5F02}" destId="{63014D43-22F3-4A61-87A9-3AE46A1E2514}" srcOrd="0" destOrd="0" presId="urn:microsoft.com/office/officeart/2005/8/layout/default"/>
    <dgm:cxn modelId="{A4E98B60-1899-45B2-91F3-C2E4D9BE998A}" srcId="{14BEE95E-8646-4C1F-B436-EC43ED4C5F02}" destId="{DBAF6687-8247-42AE-9AD0-2436E1C73020}" srcOrd="0" destOrd="0" parTransId="{595340CB-858D-4EB5-9EB8-8940F11D0982}" sibTransId="{9DAD0FF8-E2A3-496D-8B68-16C2AE440929}"/>
    <dgm:cxn modelId="{E7778668-76A4-4B74-ABB0-8198D37CAA20}" type="presOf" srcId="{1EE88F58-22F5-44E5-8545-54A7AF7B1BFE}" destId="{0B5034AB-E33C-4871-BE82-6484534B20A9}" srcOrd="0" destOrd="0" presId="urn:microsoft.com/office/officeart/2005/8/layout/default"/>
    <dgm:cxn modelId="{D5879470-8C87-470D-BE32-26A6FD054077}" type="presOf" srcId="{5179400C-2E03-4980-A567-C9C4DE81C4D3}" destId="{C7FCB1BB-F7B6-4DBB-9029-4285FDA63D72}" srcOrd="0" destOrd="0" presId="urn:microsoft.com/office/officeart/2005/8/layout/default"/>
    <dgm:cxn modelId="{364A0656-9D12-4DA2-AD21-D5F1B58A123C}" srcId="{14BEE95E-8646-4C1F-B436-EC43ED4C5F02}" destId="{443B00DC-A03C-4C5F-BE49-99684708C540}" srcOrd="5" destOrd="0" parTransId="{75167316-119A-4754-8219-02AF05FF5166}" sibTransId="{EA14DE03-F10F-46A1-AC50-505323EAA5F0}"/>
    <dgm:cxn modelId="{85FF5E5A-EEE1-453D-BEFC-9D712DB907CC}" type="presOf" srcId="{1F6EC997-9DD4-4100-BE5B-EEF12613116D}" destId="{040A9E58-4B08-4AE0-8220-A98C30CF9B3D}" srcOrd="0" destOrd="0" presId="urn:microsoft.com/office/officeart/2005/8/layout/default"/>
    <dgm:cxn modelId="{C889FF87-0BC4-4AFE-B02C-52A5A0D5C69C}" srcId="{14BEE95E-8646-4C1F-B436-EC43ED4C5F02}" destId="{A0859A69-75A4-4391-B4DA-047F2501790A}" srcOrd="8" destOrd="0" parTransId="{8B8D1F49-7CD3-4B81-9C90-12B7DF5A7D07}" sibTransId="{E58964B9-F247-4AD7-835E-9C86FBE6D667}"/>
    <dgm:cxn modelId="{2F1A5190-24C9-4314-BEA2-0ACC9F625D8C}" type="presOf" srcId="{1912FDF7-CE00-42DE-8D98-2B932411EFC1}" destId="{C9DA538F-D47A-4EFC-B57E-E186C6F606A4}" srcOrd="0" destOrd="0" presId="urn:microsoft.com/office/officeart/2005/8/layout/default"/>
    <dgm:cxn modelId="{5DD5CBA8-4DFE-4CB4-9691-EEC4E9F4E1EA}" type="presOf" srcId="{A0859A69-75A4-4391-B4DA-047F2501790A}" destId="{7F058581-0741-4D43-8170-D71692EF562D}" srcOrd="0" destOrd="0" presId="urn:microsoft.com/office/officeart/2005/8/layout/default"/>
    <dgm:cxn modelId="{9D8132BC-25D4-4A50-921F-5F851641D50D}" srcId="{14BEE95E-8646-4C1F-B436-EC43ED4C5F02}" destId="{DD561ED9-2F20-4A8D-8D17-D3066BFAE23D}" srcOrd="7" destOrd="0" parTransId="{6BDD5448-FEEF-4173-B04D-B36B66075104}" sibTransId="{A5E99BAA-F96E-4D56-AAFE-BFF9B9D68104}"/>
    <dgm:cxn modelId="{E0E3F0C2-DD89-4E14-8898-C6B6BC826E56}" srcId="{14BEE95E-8646-4C1F-B436-EC43ED4C5F02}" destId="{5179400C-2E03-4980-A567-C9C4DE81C4D3}" srcOrd="4" destOrd="0" parTransId="{282ED1CF-FD89-4565-9EF3-35DC6B5B5BDB}" sibTransId="{35B2AECB-9108-4722-AA5F-20E9603CA9B8}"/>
    <dgm:cxn modelId="{E151E3EB-DD19-49A4-93A6-25BB6FF33DB5}" type="presOf" srcId="{443B00DC-A03C-4C5F-BE49-99684708C540}" destId="{BDB4E56E-7092-4F3F-9929-F4402C72C155}" srcOrd="0" destOrd="0" presId="urn:microsoft.com/office/officeart/2005/8/layout/default"/>
    <dgm:cxn modelId="{6C24AEEC-221C-4761-9684-4F325D97CBC6}" srcId="{14BEE95E-8646-4C1F-B436-EC43ED4C5F02}" destId="{1912FDF7-CE00-42DE-8D98-2B932411EFC1}" srcOrd="3" destOrd="0" parTransId="{A3FD90A4-528B-4CF8-B6C1-6EC37F34F318}" sibTransId="{2C2B27DE-3430-4352-B4D9-3C14A3ABE4C7}"/>
    <dgm:cxn modelId="{D2D7C9EF-7BC0-41E9-8BFA-1154D8D632D8}" type="presOf" srcId="{DD561ED9-2F20-4A8D-8D17-D3066BFAE23D}" destId="{3C0B6396-EAB6-44A4-8E8D-0DA1D8F8C409}" srcOrd="0" destOrd="0" presId="urn:microsoft.com/office/officeart/2005/8/layout/default"/>
    <dgm:cxn modelId="{3CC8D409-C29B-4ACB-B3EE-F22DA4DD71CE}" type="presParOf" srcId="{63014D43-22F3-4A61-87A9-3AE46A1E2514}" destId="{882F9761-7E7B-4735-B178-BE6B861E5EFA}" srcOrd="0" destOrd="0" presId="urn:microsoft.com/office/officeart/2005/8/layout/default"/>
    <dgm:cxn modelId="{8EACEF5A-7CE2-4E65-9931-9C4DAC5735FD}" type="presParOf" srcId="{63014D43-22F3-4A61-87A9-3AE46A1E2514}" destId="{EC1C2782-5FD2-4FFF-86F3-B10D790E4BDB}" srcOrd="1" destOrd="0" presId="urn:microsoft.com/office/officeart/2005/8/layout/default"/>
    <dgm:cxn modelId="{35DB04BD-961A-4778-BE88-79F35D56DA9E}" type="presParOf" srcId="{63014D43-22F3-4A61-87A9-3AE46A1E2514}" destId="{0B5034AB-E33C-4871-BE82-6484534B20A9}" srcOrd="2" destOrd="0" presId="urn:microsoft.com/office/officeart/2005/8/layout/default"/>
    <dgm:cxn modelId="{74A65566-B467-44F1-97FE-C9F8D13F3B3F}" type="presParOf" srcId="{63014D43-22F3-4A61-87A9-3AE46A1E2514}" destId="{023595A0-C098-4EFE-965C-1CAFDD6877D9}" srcOrd="3" destOrd="0" presId="urn:microsoft.com/office/officeart/2005/8/layout/default"/>
    <dgm:cxn modelId="{CC5E406C-85CF-4CFF-9C0C-ED12337652ED}" type="presParOf" srcId="{63014D43-22F3-4A61-87A9-3AE46A1E2514}" destId="{040A9E58-4B08-4AE0-8220-A98C30CF9B3D}" srcOrd="4" destOrd="0" presId="urn:microsoft.com/office/officeart/2005/8/layout/default"/>
    <dgm:cxn modelId="{9D5A39C7-64D1-4758-8205-8B8158687DD5}" type="presParOf" srcId="{63014D43-22F3-4A61-87A9-3AE46A1E2514}" destId="{12F466AD-0B36-4FB6-AAD3-C9AA89B50727}" srcOrd="5" destOrd="0" presId="urn:microsoft.com/office/officeart/2005/8/layout/default"/>
    <dgm:cxn modelId="{F736C424-1B9E-467E-990E-2A2F3911F9FD}" type="presParOf" srcId="{63014D43-22F3-4A61-87A9-3AE46A1E2514}" destId="{C9DA538F-D47A-4EFC-B57E-E186C6F606A4}" srcOrd="6" destOrd="0" presId="urn:microsoft.com/office/officeart/2005/8/layout/default"/>
    <dgm:cxn modelId="{74A15264-1F0B-4C1D-914D-9304B5CCD740}" type="presParOf" srcId="{63014D43-22F3-4A61-87A9-3AE46A1E2514}" destId="{CC6F771F-C593-4988-882D-7F281F3DF50A}" srcOrd="7" destOrd="0" presId="urn:microsoft.com/office/officeart/2005/8/layout/default"/>
    <dgm:cxn modelId="{7E43E95A-7284-461F-8A55-686D447B7D71}" type="presParOf" srcId="{63014D43-22F3-4A61-87A9-3AE46A1E2514}" destId="{C7FCB1BB-F7B6-4DBB-9029-4285FDA63D72}" srcOrd="8" destOrd="0" presId="urn:microsoft.com/office/officeart/2005/8/layout/default"/>
    <dgm:cxn modelId="{96AE406B-B1B5-46EB-B960-C13387010C9D}" type="presParOf" srcId="{63014D43-22F3-4A61-87A9-3AE46A1E2514}" destId="{B1477AD5-942A-4426-870D-B28E899D9C3C}" srcOrd="9" destOrd="0" presId="urn:microsoft.com/office/officeart/2005/8/layout/default"/>
    <dgm:cxn modelId="{8C71DE16-79E1-4D46-8FAF-337597E68B57}" type="presParOf" srcId="{63014D43-22F3-4A61-87A9-3AE46A1E2514}" destId="{BDB4E56E-7092-4F3F-9929-F4402C72C155}" srcOrd="10" destOrd="0" presId="urn:microsoft.com/office/officeart/2005/8/layout/default"/>
    <dgm:cxn modelId="{2F816F4C-FA0A-4E2E-93BA-9C9266BD073C}" type="presParOf" srcId="{63014D43-22F3-4A61-87A9-3AE46A1E2514}" destId="{1AA198EF-1445-491B-A1D3-3B7C8A6FB942}" srcOrd="11" destOrd="0" presId="urn:microsoft.com/office/officeart/2005/8/layout/default"/>
    <dgm:cxn modelId="{A7B920C5-6770-49DC-9E74-82EBCD43C56C}" type="presParOf" srcId="{63014D43-22F3-4A61-87A9-3AE46A1E2514}" destId="{725F8577-5138-405C-BFE2-1845D240D212}" srcOrd="12" destOrd="0" presId="urn:microsoft.com/office/officeart/2005/8/layout/default"/>
    <dgm:cxn modelId="{B97C4039-A687-47E5-ABB4-5BFC68F2B770}" type="presParOf" srcId="{63014D43-22F3-4A61-87A9-3AE46A1E2514}" destId="{A66C08E1-85BB-4444-BA59-C92F4C93CA45}" srcOrd="13" destOrd="0" presId="urn:microsoft.com/office/officeart/2005/8/layout/default"/>
    <dgm:cxn modelId="{B43CE5E3-590B-4C8C-99D3-679F41E58F0A}" type="presParOf" srcId="{63014D43-22F3-4A61-87A9-3AE46A1E2514}" destId="{3C0B6396-EAB6-44A4-8E8D-0DA1D8F8C409}" srcOrd="14" destOrd="0" presId="urn:microsoft.com/office/officeart/2005/8/layout/default"/>
    <dgm:cxn modelId="{0084B89E-6825-45D9-98C0-3E16C9F74CF4}" type="presParOf" srcId="{63014D43-22F3-4A61-87A9-3AE46A1E2514}" destId="{6B6BC015-95E1-457D-871B-32AA8BF239FD}" srcOrd="15" destOrd="0" presId="urn:microsoft.com/office/officeart/2005/8/layout/default"/>
    <dgm:cxn modelId="{F43389F5-0D73-427B-B54E-4AD470223CF8}" type="presParOf" srcId="{63014D43-22F3-4A61-87A9-3AE46A1E2514}" destId="{7F058581-0741-4D43-8170-D71692EF562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59D9B-ACA4-4910-92BB-8E5E0D07507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3F16B-11A8-4908-AB82-F8F60F528F4B}">
      <dgm:prSet phldrT="[Text]"/>
      <dgm:spPr/>
      <dgm:t>
        <a:bodyPr/>
        <a:lstStyle/>
        <a:p>
          <a:pPr algn="l"/>
          <a:r>
            <a:rPr lang="es-GT" dirty="0"/>
            <a:t>MAC </a:t>
          </a:r>
          <a:r>
            <a:rPr lang="es-GT" dirty="0" err="1"/>
            <a:t>Source</a:t>
          </a:r>
          <a:endParaRPr lang="es-GT" dirty="0"/>
        </a:p>
        <a:p>
          <a:pPr algn="l"/>
          <a:r>
            <a:rPr lang="es-GT" dirty="0"/>
            <a:t>MAC </a:t>
          </a:r>
          <a:r>
            <a:rPr lang="es-GT" dirty="0" err="1"/>
            <a:t>Destination</a:t>
          </a:r>
          <a:endParaRPr lang="en-US" dirty="0"/>
        </a:p>
      </dgm:t>
    </dgm:pt>
    <dgm:pt modelId="{98244E46-86DE-422A-A9D2-7AAAFFA8BD35}" type="parTrans" cxnId="{5C7972EF-B57B-4AA4-9012-5EC118803FD8}">
      <dgm:prSet/>
      <dgm:spPr/>
      <dgm:t>
        <a:bodyPr/>
        <a:lstStyle/>
        <a:p>
          <a:endParaRPr lang="en-US"/>
        </a:p>
      </dgm:t>
    </dgm:pt>
    <dgm:pt modelId="{389D7A92-20C6-4033-89D0-2C4649DB35F3}" type="sibTrans" cxnId="{5C7972EF-B57B-4AA4-9012-5EC118803FD8}">
      <dgm:prSet/>
      <dgm:spPr/>
      <dgm:t>
        <a:bodyPr/>
        <a:lstStyle/>
        <a:p>
          <a:endParaRPr lang="en-US"/>
        </a:p>
      </dgm:t>
    </dgm:pt>
    <dgm:pt modelId="{0BB53971-51B5-4F76-80CE-208A5C075AB0}">
      <dgm:prSet phldrT="[Text]" custT="1"/>
      <dgm:spPr/>
      <dgm:t>
        <a:bodyPr/>
        <a:lstStyle/>
        <a:p>
          <a:r>
            <a:rPr lang="es-GT" sz="1050" dirty="0"/>
            <a:t>Dirección MAC de la fuente del mensaje</a:t>
          </a:r>
          <a:endParaRPr lang="en-US" sz="1050" dirty="0"/>
        </a:p>
      </dgm:t>
    </dgm:pt>
    <dgm:pt modelId="{76123618-8222-4618-9C9E-19DB7AB4B4FA}" type="parTrans" cxnId="{2FF1EDC9-6118-4A9E-8D27-813D89BC7CD1}">
      <dgm:prSet/>
      <dgm:spPr/>
      <dgm:t>
        <a:bodyPr/>
        <a:lstStyle/>
        <a:p>
          <a:endParaRPr lang="en-US"/>
        </a:p>
      </dgm:t>
    </dgm:pt>
    <dgm:pt modelId="{C4C0561D-918A-4F47-A569-EFA3DA2750FC}" type="sibTrans" cxnId="{2FF1EDC9-6118-4A9E-8D27-813D89BC7CD1}">
      <dgm:prSet/>
      <dgm:spPr/>
      <dgm:t>
        <a:bodyPr/>
        <a:lstStyle/>
        <a:p>
          <a:endParaRPr lang="en-US"/>
        </a:p>
      </dgm:t>
    </dgm:pt>
    <dgm:pt modelId="{E87CBF5D-A10D-4139-8CDB-11C9E67EEF31}">
      <dgm:prSet phldrT="[Text]"/>
      <dgm:spPr>
        <a:solidFill>
          <a:srgbClr val="FF9900"/>
        </a:solidFill>
      </dgm:spPr>
      <dgm:t>
        <a:bodyPr/>
        <a:lstStyle/>
        <a:p>
          <a:pPr algn="l"/>
          <a:r>
            <a:rPr lang="es-GT" dirty="0"/>
            <a:t>IP </a:t>
          </a:r>
          <a:r>
            <a:rPr lang="es-GT" dirty="0" err="1"/>
            <a:t>Source</a:t>
          </a:r>
          <a:endParaRPr lang="es-GT" dirty="0"/>
        </a:p>
        <a:p>
          <a:pPr algn="l"/>
          <a:r>
            <a:rPr lang="es-GT" dirty="0"/>
            <a:t>IP </a:t>
          </a:r>
          <a:r>
            <a:rPr lang="es-GT" dirty="0" err="1"/>
            <a:t>Destination</a:t>
          </a:r>
          <a:endParaRPr lang="en-US" dirty="0"/>
        </a:p>
      </dgm:t>
    </dgm:pt>
    <dgm:pt modelId="{3B4504F1-6007-45DC-A015-A67748C1B36E}" type="parTrans" cxnId="{81AE1E36-51AB-41BA-8342-B103DC74310B}">
      <dgm:prSet/>
      <dgm:spPr/>
      <dgm:t>
        <a:bodyPr/>
        <a:lstStyle/>
        <a:p>
          <a:endParaRPr lang="en-US"/>
        </a:p>
      </dgm:t>
    </dgm:pt>
    <dgm:pt modelId="{284E1ECB-D481-4D95-96C1-BCF501D137E9}" type="sibTrans" cxnId="{81AE1E36-51AB-41BA-8342-B103DC74310B}">
      <dgm:prSet/>
      <dgm:spPr/>
      <dgm:t>
        <a:bodyPr/>
        <a:lstStyle/>
        <a:p>
          <a:endParaRPr lang="en-US"/>
        </a:p>
      </dgm:t>
    </dgm:pt>
    <dgm:pt modelId="{2B1F854D-7ADA-4EE4-BF6C-8612A79E3D34}">
      <dgm:prSet phldrT="[Text]" custT="1"/>
      <dgm:spPr/>
      <dgm:t>
        <a:bodyPr/>
        <a:lstStyle/>
        <a:p>
          <a:r>
            <a:rPr lang="es-GT" sz="1050" dirty="0"/>
            <a:t>Dirección IP de la fuente del mensaje.</a:t>
          </a:r>
          <a:endParaRPr lang="en-US" sz="1050" dirty="0"/>
        </a:p>
      </dgm:t>
    </dgm:pt>
    <dgm:pt modelId="{D8053846-7E71-4328-8604-640CEE6A7ED4}" type="parTrans" cxnId="{93BCECA4-B229-433A-A643-ABD1DCB6D2CB}">
      <dgm:prSet/>
      <dgm:spPr/>
      <dgm:t>
        <a:bodyPr/>
        <a:lstStyle/>
        <a:p>
          <a:endParaRPr lang="en-US"/>
        </a:p>
      </dgm:t>
    </dgm:pt>
    <dgm:pt modelId="{3C09E3DE-4F8F-45AB-9264-D39EDA16F8E8}" type="sibTrans" cxnId="{93BCECA4-B229-433A-A643-ABD1DCB6D2CB}">
      <dgm:prSet/>
      <dgm:spPr/>
      <dgm:t>
        <a:bodyPr/>
        <a:lstStyle/>
        <a:p>
          <a:endParaRPr lang="en-US"/>
        </a:p>
      </dgm:t>
    </dgm:pt>
    <dgm:pt modelId="{5FD8CA00-AEAF-4AC1-A8D9-305D7CB46E44}">
      <dgm:prSet phldrT="[Text]"/>
      <dgm:spPr>
        <a:solidFill>
          <a:srgbClr val="00B050"/>
        </a:solidFill>
      </dgm:spPr>
      <dgm:t>
        <a:bodyPr/>
        <a:lstStyle/>
        <a:p>
          <a:r>
            <a:rPr lang="es-GT" dirty="0"/>
            <a:t>Encabezado de Paquete OSPF</a:t>
          </a:r>
          <a:endParaRPr lang="en-US" dirty="0"/>
        </a:p>
      </dgm:t>
    </dgm:pt>
    <dgm:pt modelId="{271496F1-6F77-4765-8436-645D417ED98C}" type="parTrans" cxnId="{657DEB08-7AA6-4C60-B0BE-A8357272E6A8}">
      <dgm:prSet/>
      <dgm:spPr/>
      <dgm:t>
        <a:bodyPr/>
        <a:lstStyle/>
        <a:p>
          <a:endParaRPr lang="en-US"/>
        </a:p>
      </dgm:t>
    </dgm:pt>
    <dgm:pt modelId="{859FFDEF-8FD8-4EC3-8BE8-DE4B01EC17F7}" type="sibTrans" cxnId="{657DEB08-7AA6-4C60-B0BE-A8357272E6A8}">
      <dgm:prSet/>
      <dgm:spPr/>
      <dgm:t>
        <a:bodyPr/>
        <a:lstStyle/>
        <a:p>
          <a:endParaRPr lang="en-US"/>
        </a:p>
      </dgm:t>
    </dgm:pt>
    <dgm:pt modelId="{430AFFCF-E02B-4BD7-B9BF-D4C96CD1EE7C}">
      <dgm:prSet phldrT="[Text]" custT="1"/>
      <dgm:spPr/>
      <dgm:t>
        <a:bodyPr/>
        <a:lstStyle/>
        <a:p>
          <a:r>
            <a:rPr lang="es-GT" sz="1050" dirty="0" err="1"/>
            <a:t>Router</a:t>
          </a:r>
          <a:r>
            <a:rPr lang="es-GT" sz="1050" dirty="0"/>
            <a:t> ID</a:t>
          </a:r>
          <a:endParaRPr lang="en-US" sz="1050" dirty="0"/>
        </a:p>
      </dgm:t>
    </dgm:pt>
    <dgm:pt modelId="{42A54415-ADA0-496E-8FDE-8D4CF489EE48}" type="parTrans" cxnId="{7D4BD3E0-C671-49D2-B7E7-986FD27F6791}">
      <dgm:prSet/>
      <dgm:spPr/>
      <dgm:t>
        <a:bodyPr/>
        <a:lstStyle/>
        <a:p>
          <a:endParaRPr lang="en-US"/>
        </a:p>
      </dgm:t>
    </dgm:pt>
    <dgm:pt modelId="{D9AD90CB-5ADB-48FA-8E44-875AC8F801A7}" type="sibTrans" cxnId="{7D4BD3E0-C671-49D2-B7E7-986FD27F6791}">
      <dgm:prSet/>
      <dgm:spPr/>
      <dgm:t>
        <a:bodyPr/>
        <a:lstStyle/>
        <a:p>
          <a:endParaRPr lang="en-US"/>
        </a:p>
      </dgm:t>
    </dgm:pt>
    <dgm:pt modelId="{17E0A08A-66D7-47B6-AB36-FBBDEF431A7D}">
      <dgm:prSet phldrT="[Text]" custT="1"/>
      <dgm:spPr/>
      <dgm:t>
        <a:bodyPr/>
        <a:lstStyle/>
        <a:p>
          <a:r>
            <a:rPr lang="es-GT" sz="1050" dirty="0"/>
            <a:t>Dirección </a:t>
          </a:r>
          <a:r>
            <a:rPr lang="es-GT" sz="1050" dirty="0" err="1"/>
            <a:t>multicast</a:t>
          </a:r>
          <a:r>
            <a:rPr lang="es-GT" sz="1050" dirty="0"/>
            <a:t> 01-00-5E-00-00-05 </a:t>
          </a:r>
          <a:r>
            <a:rPr lang="es-GT" sz="1050" dirty="0" err="1"/>
            <a:t>ó</a:t>
          </a:r>
          <a:r>
            <a:rPr lang="es-GT" sz="1050" dirty="0"/>
            <a:t> -06</a:t>
          </a:r>
          <a:endParaRPr lang="en-US" sz="1050" dirty="0"/>
        </a:p>
      </dgm:t>
    </dgm:pt>
    <dgm:pt modelId="{068B0483-BA1A-4615-AAB4-BE654483E8C8}" type="parTrans" cxnId="{A01273A3-3805-47E7-9627-91563BA0FF85}">
      <dgm:prSet/>
      <dgm:spPr/>
      <dgm:t>
        <a:bodyPr/>
        <a:lstStyle/>
        <a:p>
          <a:endParaRPr lang="en-US"/>
        </a:p>
      </dgm:t>
    </dgm:pt>
    <dgm:pt modelId="{17C5CC86-D0F1-4FA4-9CDD-7FFF9A8B777B}" type="sibTrans" cxnId="{A01273A3-3805-47E7-9627-91563BA0FF85}">
      <dgm:prSet/>
      <dgm:spPr/>
      <dgm:t>
        <a:bodyPr/>
        <a:lstStyle/>
        <a:p>
          <a:endParaRPr lang="en-US"/>
        </a:p>
      </dgm:t>
    </dgm:pt>
    <dgm:pt modelId="{9DF82AF1-6625-4B9F-8E94-7BBCA498AAD6}">
      <dgm:prSet phldrT="[Text]" custT="1"/>
      <dgm:spPr/>
      <dgm:t>
        <a:bodyPr/>
        <a:lstStyle/>
        <a:p>
          <a:r>
            <a:rPr lang="es-GT" sz="1050" dirty="0"/>
            <a:t>Dirección </a:t>
          </a:r>
          <a:r>
            <a:rPr lang="es-GT" sz="1050" dirty="0" err="1"/>
            <a:t>multicast</a:t>
          </a:r>
          <a:r>
            <a:rPr lang="es-GT" sz="1050" dirty="0"/>
            <a:t> destino: 224.0.0.5 </a:t>
          </a:r>
          <a:r>
            <a:rPr lang="es-GT" sz="1050" dirty="0" err="1"/>
            <a:t>ó</a:t>
          </a:r>
          <a:r>
            <a:rPr lang="es-GT" sz="1050" dirty="0"/>
            <a:t> 6</a:t>
          </a:r>
          <a:endParaRPr lang="en-US" sz="1050" dirty="0"/>
        </a:p>
      </dgm:t>
    </dgm:pt>
    <dgm:pt modelId="{4228C733-2E91-4BF6-B697-A09AA522A337}" type="parTrans" cxnId="{332457CE-325A-4AB5-B28B-8D5754E14E5B}">
      <dgm:prSet/>
      <dgm:spPr/>
      <dgm:t>
        <a:bodyPr/>
        <a:lstStyle/>
        <a:p>
          <a:endParaRPr lang="en-US"/>
        </a:p>
      </dgm:t>
    </dgm:pt>
    <dgm:pt modelId="{562A0530-F247-4D06-8E70-37BD6E2451FE}" type="sibTrans" cxnId="{332457CE-325A-4AB5-B28B-8D5754E14E5B}">
      <dgm:prSet/>
      <dgm:spPr/>
      <dgm:t>
        <a:bodyPr/>
        <a:lstStyle/>
        <a:p>
          <a:endParaRPr lang="en-US"/>
        </a:p>
      </dgm:t>
    </dgm:pt>
    <dgm:pt modelId="{9806D396-D0AA-4213-BE3F-485B6D733EC9}">
      <dgm:prSet phldrT="[Text]"/>
      <dgm:spPr>
        <a:solidFill>
          <a:srgbClr val="FFC000"/>
        </a:solidFill>
      </dgm:spPr>
      <dgm:t>
        <a:bodyPr/>
        <a:lstStyle/>
        <a:p>
          <a:r>
            <a:rPr lang="es-GT" dirty="0"/>
            <a:t>Tipos de Paquetes OSPF</a:t>
          </a:r>
          <a:endParaRPr lang="en-US" dirty="0"/>
        </a:p>
      </dgm:t>
    </dgm:pt>
    <dgm:pt modelId="{22DF234C-5CB0-45AA-A225-8B2B57AEF4DB}" type="parTrans" cxnId="{8045DC69-A030-488B-A65C-F08CAF9928B2}">
      <dgm:prSet/>
      <dgm:spPr/>
      <dgm:t>
        <a:bodyPr/>
        <a:lstStyle/>
        <a:p>
          <a:endParaRPr lang="en-US"/>
        </a:p>
      </dgm:t>
    </dgm:pt>
    <dgm:pt modelId="{DBE50C89-ADEC-45DB-A334-9845E6299D43}" type="sibTrans" cxnId="{8045DC69-A030-488B-A65C-F08CAF9928B2}">
      <dgm:prSet/>
      <dgm:spPr/>
      <dgm:t>
        <a:bodyPr/>
        <a:lstStyle/>
        <a:p>
          <a:endParaRPr lang="en-US"/>
        </a:p>
      </dgm:t>
    </dgm:pt>
    <dgm:pt modelId="{F61F99DA-234D-488A-A5EE-3DE1D7E5D777}">
      <dgm:prSet phldrT="[Text]" custT="1"/>
      <dgm:spPr/>
      <dgm:t>
        <a:bodyPr/>
        <a:lstStyle/>
        <a:p>
          <a:r>
            <a:rPr lang="es-GT" sz="1050" dirty="0" err="1"/>
            <a:t>Area</a:t>
          </a:r>
          <a:r>
            <a:rPr lang="es-GT" sz="1050" dirty="0"/>
            <a:t> ID</a:t>
          </a:r>
          <a:endParaRPr lang="en-US" sz="1050" dirty="0"/>
        </a:p>
      </dgm:t>
    </dgm:pt>
    <dgm:pt modelId="{D2F5D2A1-CED8-40A9-A391-FC6B997AB241}" type="parTrans" cxnId="{6A2BFE2E-59D8-492C-A47D-6F68C4F38D4C}">
      <dgm:prSet/>
      <dgm:spPr/>
      <dgm:t>
        <a:bodyPr/>
        <a:lstStyle/>
        <a:p>
          <a:endParaRPr lang="en-US"/>
        </a:p>
      </dgm:t>
    </dgm:pt>
    <dgm:pt modelId="{AB6BC2F8-EFDA-415D-9067-BA6BB7E535E7}" type="sibTrans" cxnId="{6A2BFE2E-59D8-492C-A47D-6F68C4F38D4C}">
      <dgm:prSet/>
      <dgm:spPr/>
      <dgm:t>
        <a:bodyPr/>
        <a:lstStyle/>
        <a:p>
          <a:endParaRPr lang="en-US"/>
        </a:p>
      </dgm:t>
    </dgm:pt>
    <dgm:pt modelId="{70741387-141F-473A-B503-A59771170978}">
      <dgm:prSet phldrT="[Text]" custT="1"/>
      <dgm:spPr/>
      <dgm:t>
        <a:bodyPr/>
        <a:lstStyle/>
        <a:p>
          <a:r>
            <a:rPr lang="es-GT" sz="1050" dirty="0"/>
            <a:t>0x01 </a:t>
          </a:r>
          <a:r>
            <a:rPr lang="es-GT" sz="1050" dirty="0" err="1"/>
            <a:t>Hello</a:t>
          </a:r>
          <a:endParaRPr lang="en-US" sz="1050" dirty="0"/>
        </a:p>
      </dgm:t>
    </dgm:pt>
    <dgm:pt modelId="{8B689D37-8B8D-47DE-B134-E029C69E63B9}" type="parTrans" cxnId="{B081FDA8-5404-4473-9351-362A14DB8CC5}">
      <dgm:prSet/>
      <dgm:spPr/>
      <dgm:t>
        <a:bodyPr/>
        <a:lstStyle/>
        <a:p>
          <a:endParaRPr lang="en-US"/>
        </a:p>
      </dgm:t>
    </dgm:pt>
    <dgm:pt modelId="{CB2332A6-E7F8-4D15-91F1-E176B63F1D4E}" type="sibTrans" cxnId="{B081FDA8-5404-4473-9351-362A14DB8CC5}">
      <dgm:prSet/>
      <dgm:spPr/>
      <dgm:t>
        <a:bodyPr/>
        <a:lstStyle/>
        <a:p>
          <a:endParaRPr lang="en-US"/>
        </a:p>
      </dgm:t>
    </dgm:pt>
    <dgm:pt modelId="{F807C060-29BD-4883-884D-61BC209B4626}">
      <dgm:prSet phldrT="[Text]" custT="1"/>
      <dgm:spPr/>
      <dgm:t>
        <a:bodyPr/>
        <a:lstStyle/>
        <a:p>
          <a:r>
            <a:rPr lang="es-GT" sz="1050" dirty="0"/>
            <a:t>0x02 </a:t>
          </a:r>
          <a:r>
            <a:rPr lang="es-GT" sz="1050" dirty="0" err="1"/>
            <a:t>Database</a:t>
          </a:r>
          <a:r>
            <a:rPr lang="es-GT" sz="1050" dirty="0"/>
            <a:t> </a:t>
          </a:r>
          <a:r>
            <a:rPr lang="es-GT" sz="1050" dirty="0" err="1"/>
            <a:t>Description</a:t>
          </a:r>
          <a:endParaRPr lang="en-US" sz="1050" dirty="0"/>
        </a:p>
      </dgm:t>
    </dgm:pt>
    <dgm:pt modelId="{1289BBB4-6191-4B20-A53D-5396E8589F9F}" type="parTrans" cxnId="{D9D9C260-E616-4FB6-97D8-CB92ED9EE810}">
      <dgm:prSet/>
      <dgm:spPr/>
      <dgm:t>
        <a:bodyPr/>
        <a:lstStyle/>
        <a:p>
          <a:endParaRPr lang="en-US"/>
        </a:p>
      </dgm:t>
    </dgm:pt>
    <dgm:pt modelId="{9B37DEE8-53B0-4475-B8D4-B82E8F51B4E4}" type="sibTrans" cxnId="{D9D9C260-E616-4FB6-97D8-CB92ED9EE810}">
      <dgm:prSet/>
      <dgm:spPr/>
      <dgm:t>
        <a:bodyPr/>
        <a:lstStyle/>
        <a:p>
          <a:endParaRPr lang="en-US"/>
        </a:p>
      </dgm:t>
    </dgm:pt>
    <dgm:pt modelId="{BD364C48-82C8-4959-8F1C-F7A2D1168233}">
      <dgm:prSet phldrT="[Text]" custT="1"/>
      <dgm:spPr/>
      <dgm:t>
        <a:bodyPr/>
        <a:lstStyle/>
        <a:p>
          <a:r>
            <a:rPr lang="es-GT" sz="1050" dirty="0"/>
            <a:t>0x03 Link </a:t>
          </a:r>
          <a:r>
            <a:rPr lang="es-GT" sz="1050" dirty="0" err="1"/>
            <a:t>State</a:t>
          </a:r>
          <a:r>
            <a:rPr lang="es-GT" sz="1050" dirty="0"/>
            <a:t> </a:t>
          </a:r>
          <a:r>
            <a:rPr lang="es-GT" sz="1050" dirty="0" err="1"/>
            <a:t>Request</a:t>
          </a:r>
          <a:endParaRPr lang="en-US" sz="1050" dirty="0"/>
        </a:p>
      </dgm:t>
    </dgm:pt>
    <dgm:pt modelId="{1D002685-5FC4-4FB6-A083-BC654FD3275A}" type="parTrans" cxnId="{12EBD2B4-E813-4584-A027-78A6E165C795}">
      <dgm:prSet/>
      <dgm:spPr/>
      <dgm:t>
        <a:bodyPr/>
        <a:lstStyle/>
        <a:p>
          <a:endParaRPr lang="en-US"/>
        </a:p>
      </dgm:t>
    </dgm:pt>
    <dgm:pt modelId="{297D8787-5B5A-4184-BF04-0A2B4887ACDE}" type="sibTrans" cxnId="{12EBD2B4-E813-4584-A027-78A6E165C795}">
      <dgm:prSet/>
      <dgm:spPr/>
      <dgm:t>
        <a:bodyPr/>
        <a:lstStyle/>
        <a:p>
          <a:endParaRPr lang="en-US"/>
        </a:p>
      </dgm:t>
    </dgm:pt>
    <dgm:pt modelId="{DD6063B1-1EB6-4226-B501-74EAECD54F3A}">
      <dgm:prSet phldrT="[Text]" custT="1"/>
      <dgm:spPr/>
      <dgm:t>
        <a:bodyPr/>
        <a:lstStyle/>
        <a:p>
          <a:r>
            <a:rPr lang="es-GT" sz="1050" dirty="0"/>
            <a:t>0x04 Link </a:t>
          </a:r>
          <a:r>
            <a:rPr lang="es-GT" sz="1050" dirty="0" err="1"/>
            <a:t>State</a:t>
          </a:r>
          <a:r>
            <a:rPr lang="es-GT" sz="1050" dirty="0"/>
            <a:t> </a:t>
          </a:r>
          <a:r>
            <a:rPr lang="es-GT" sz="1050" dirty="0" err="1"/>
            <a:t>Update</a:t>
          </a:r>
          <a:endParaRPr lang="en-US" sz="1050" dirty="0"/>
        </a:p>
      </dgm:t>
    </dgm:pt>
    <dgm:pt modelId="{76118042-A11D-4051-B58A-0C9A9DFC52A2}" type="parTrans" cxnId="{3B6042D5-B315-41E9-AE90-3DC726FD145D}">
      <dgm:prSet/>
      <dgm:spPr/>
      <dgm:t>
        <a:bodyPr/>
        <a:lstStyle/>
        <a:p>
          <a:endParaRPr lang="en-US"/>
        </a:p>
      </dgm:t>
    </dgm:pt>
    <dgm:pt modelId="{65DD51D0-16BD-4855-A5BD-8D85DB5EB60E}" type="sibTrans" cxnId="{3B6042D5-B315-41E9-AE90-3DC726FD145D}">
      <dgm:prSet/>
      <dgm:spPr/>
      <dgm:t>
        <a:bodyPr/>
        <a:lstStyle/>
        <a:p>
          <a:endParaRPr lang="en-US"/>
        </a:p>
      </dgm:t>
    </dgm:pt>
    <dgm:pt modelId="{5482D338-F4BD-462D-A506-91438CE8BE0B}">
      <dgm:prSet phldrT="[Text]" custT="1"/>
      <dgm:spPr/>
      <dgm:t>
        <a:bodyPr/>
        <a:lstStyle/>
        <a:p>
          <a:r>
            <a:rPr lang="es-GT" sz="1050" dirty="0"/>
            <a:t>0x05 Link </a:t>
          </a:r>
          <a:r>
            <a:rPr lang="es-GT" sz="1050" dirty="0" err="1"/>
            <a:t>State</a:t>
          </a:r>
          <a:r>
            <a:rPr lang="es-GT" sz="1050" dirty="0"/>
            <a:t> </a:t>
          </a:r>
          <a:r>
            <a:rPr lang="es-GT" sz="1050" dirty="0" err="1"/>
            <a:t>Acknowledgement</a:t>
          </a:r>
          <a:endParaRPr lang="en-US" sz="600" dirty="0"/>
        </a:p>
      </dgm:t>
    </dgm:pt>
    <dgm:pt modelId="{66F6E773-D8E0-4D79-ABB2-8C097816E0EA}" type="parTrans" cxnId="{8439068B-38A1-432C-9A3A-A094BE9170DD}">
      <dgm:prSet/>
      <dgm:spPr/>
      <dgm:t>
        <a:bodyPr/>
        <a:lstStyle/>
        <a:p>
          <a:endParaRPr lang="en-US"/>
        </a:p>
      </dgm:t>
    </dgm:pt>
    <dgm:pt modelId="{287A01BD-11F8-4B9A-823F-9C2E532BEA3A}" type="sibTrans" cxnId="{8439068B-38A1-432C-9A3A-A094BE9170DD}">
      <dgm:prSet/>
      <dgm:spPr/>
      <dgm:t>
        <a:bodyPr/>
        <a:lstStyle/>
        <a:p>
          <a:endParaRPr lang="en-US"/>
        </a:p>
      </dgm:t>
    </dgm:pt>
    <dgm:pt modelId="{0FFAA367-7A95-4A46-A58F-50B8D0CE7B0A}" type="pres">
      <dgm:prSet presAssocID="{B9459D9B-ACA4-4910-92BB-8E5E0D075071}" presName="rootnode" presStyleCnt="0">
        <dgm:presLayoutVars>
          <dgm:chMax/>
          <dgm:chPref/>
          <dgm:dir/>
          <dgm:animLvl val="lvl"/>
        </dgm:presLayoutVars>
      </dgm:prSet>
      <dgm:spPr/>
    </dgm:pt>
    <dgm:pt modelId="{78B9248E-3180-43FC-B03B-962DB96F0757}" type="pres">
      <dgm:prSet presAssocID="{A163F16B-11A8-4908-AB82-F8F60F528F4B}" presName="composite" presStyleCnt="0"/>
      <dgm:spPr/>
    </dgm:pt>
    <dgm:pt modelId="{39335FFF-DD05-4720-A4FC-05D240EAD847}" type="pres">
      <dgm:prSet presAssocID="{A163F16B-11A8-4908-AB82-F8F60F528F4B}" presName="bentUpArrow1" presStyleLbl="alignImgPlace1" presStyleIdx="0" presStyleCnt="3" custScaleX="224207" custLinFactNeighborX="81636" custLinFactNeighborY="26189"/>
      <dgm:spPr/>
    </dgm:pt>
    <dgm:pt modelId="{1E0B74BF-A862-4D6E-915B-50107C0AA43E}" type="pres">
      <dgm:prSet presAssocID="{A163F16B-11A8-4908-AB82-F8F60F528F4B}" presName="ParentText" presStyleLbl="node1" presStyleIdx="0" presStyleCnt="4" custScaleX="131800" custLinFactNeighborX="19791" custLinFactNeighborY="2191">
        <dgm:presLayoutVars>
          <dgm:chMax val="1"/>
          <dgm:chPref val="1"/>
          <dgm:bulletEnabled val="1"/>
        </dgm:presLayoutVars>
      </dgm:prSet>
      <dgm:spPr/>
    </dgm:pt>
    <dgm:pt modelId="{1F3ACF2E-D6E6-4165-912A-0ACC475DA7C2}" type="pres">
      <dgm:prSet presAssocID="{A163F16B-11A8-4908-AB82-F8F60F528F4B}" presName="ChildText" presStyleLbl="revTx" presStyleIdx="0" presStyleCnt="4" custScaleX="412485" custLinFactX="100000" custLinFactNeighborX="109526" custLinFactNeighborY="651">
        <dgm:presLayoutVars>
          <dgm:chMax val="0"/>
          <dgm:chPref val="0"/>
          <dgm:bulletEnabled val="1"/>
        </dgm:presLayoutVars>
      </dgm:prSet>
      <dgm:spPr/>
    </dgm:pt>
    <dgm:pt modelId="{CC82F2A9-6B8F-4F97-8EE9-A782994C977A}" type="pres">
      <dgm:prSet presAssocID="{389D7A92-20C6-4033-89D0-2C4649DB35F3}" presName="sibTrans" presStyleCnt="0"/>
      <dgm:spPr/>
    </dgm:pt>
    <dgm:pt modelId="{874864E9-93D5-4F1B-A9F3-3F2C901B1F64}" type="pres">
      <dgm:prSet presAssocID="{E87CBF5D-A10D-4139-8CDB-11C9E67EEF31}" presName="composite" presStyleCnt="0"/>
      <dgm:spPr/>
    </dgm:pt>
    <dgm:pt modelId="{CF5DDF2C-B48A-427D-85B1-FF1F71D7E219}" type="pres">
      <dgm:prSet presAssocID="{E87CBF5D-A10D-4139-8CDB-11C9E67EEF31}" presName="bentUpArrow1" presStyleLbl="alignImgPlace1" presStyleIdx="1" presStyleCnt="3" custScaleX="238359"/>
      <dgm:spPr/>
    </dgm:pt>
    <dgm:pt modelId="{BF2A5A53-B753-4C01-B2DE-41C07DC68EE4}" type="pres">
      <dgm:prSet presAssocID="{E87CBF5D-A10D-4139-8CDB-11C9E67EEF31}" presName="ParentText" presStyleLbl="node1" presStyleIdx="1" presStyleCnt="4" custLinFactNeighborX="97676" custLinFactNeighborY="-13004">
        <dgm:presLayoutVars>
          <dgm:chMax val="1"/>
          <dgm:chPref val="1"/>
          <dgm:bulletEnabled val="1"/>
        </dgm:presLayoutVars>
      </dgm:prSet>
      <dgm:spPr/>
    </dgm:pt>
    <dgm:pt modelId="{08AE5602-5A01-48A8-8E4F-E56946BE446E}" type="pres">
      <dgm:prSet presAssocID="{E87CBF5D-A10D-4139-8CDB-11C9E67EEF31}" presName="ChildText" presStyleLbl="revTx" presStyleIdx="1" presStyleCnt="4" custScaleX="388745" custLinFactX="100000" custLinFactNeighborX="189897" custLinFactNeighborY="-22780">
        <dgm:presLayoutVars>
          <dgm:chMax val="0"/>
          <dgm:chPref val="0"/>
          <dgm:bulletEnabled val="1"/>
        </dgm:presLayoutVars>
      </dgm:prSet>
      <dgm:spPr/>
    </dgm:pt>
    <dgm:pt modelId="{05A3257F-BE97-4589-830D-DFC6D508FC58}" type="pres">
      <dgm:prSet presAssocID="{284E1ECB-D481-4D95-96C1-BCF501D137E9}" presName="sibTrans" presStyleCnt="0"/>
      <dgm:spPr/>
    </dgm:pt>
    <dgm:pt modelId="{37CC4C84-4C5D-4313-A51C-71F03FA1DC65}" type="pres">
      <dgm:prSet presAssocID="{5FD8CA00-AEAF-4AC1-A8D9-305D7CB46E44}" presName="composite" presStyleCnt="0"/>
      <dgm:spPr/>
    </dgm:pt>
    <dgm:pt modelId="{531EDCE7-3F38-4C49-A236-31E42C399B2D}" type="pres">
      <dgm:prSet presAssocID="{5FD8CA00-AEAF-4AC1-A8D9-305D7CB46E44}" presName="bentUpArrow1" presStyleLbl="alignImgPlace1" presStyleIdx="2" presStyleCnt="3" custScaleX="308522" custLinFactNeighborX="-51899" custLinFactNeighborY="4457"/>
      <dgm:spPr/>
    </dgm:pt>
    <dgm:pt modelId="{4D613D97-83E2-41A2-A72C-FC522E07EA71}" type="pres">
      <dgm:prSet presAssocID="{5FD8CA00-AEAF-4AC1-A8D9-305D7CB46E44}" presName="ParentText" presStyleLbl="node1" presStyleIdx="2" presStyleCnt="4" custLinFactX="46671" custLinFactNeighborX="100000" custLinFactNeighborY="-21012">
        <dgm:presLayoutVars>
          <dgm:chMax val="1"/>
          <dgm:chPref val="1"/>
          <dgm:bulletEnabled val="1"/>
        </dgm:presLayoutVars>
      </dgm:prSet>
      <dgm:spPr/>
    </dgm:pt>
    <dgm:pt modelId="{C8456E0B-094A-4201-AD45-EC1EB3704726}" type="pres">
      <dgm:prSet presAssocID="{5FD8CA00-AEAF-4AC1-A8D9-305D7CB46E44}" presName="ChildText" presStyleLbl="revTx" presStyleIdx="2" presStyleCnt="4" custLinFactX="100000" custLinFactNeighborX="128855" custLinFactNeighborY="-40199">
        <dgm:presLayoutVars>
          <dgm:chMax val="0"/>
          <dgm:chPref val="0"/>
          <dgm:bulletEnabled val="1"/>
        </dgm:presLayoutVars>
      </dgm:prSet>
      <dgm:spPr/>
    </dgm:pt>
    <dgm:pt modelId="{2119F1D6-B542-4806-8E61-29BD651BA38C}" type="pres">
      <dgm:prSet presAssocID="{859FFDEF-8FD8-4EC3-8BE8-DE4B01EC17F7}" presName="sibTrans" presStyleCnt="0"/>
      <dgm:spPr/>
    </dgm:pt>
    <dgm:pt modelId="{DD703770-214A-4283-8CD3-F59DD32F765C}" type="pres">
      <dgm:prSet presAssocID="{9806D396-D0AA-4213-BE3F-485B6D733EC9}" presName="composite" presStyleCnt="0"/>
      <dgm:spPr/>
    </dgm:pt>
    <dgm:pt modelId="{E97C7338-102A-424B-8522-86D59F65DB9F}" type="pres">
      <dgm:prSet presAssocID="{9806D396-D0AA-4213-BE3F-485B6D733EC9}" presName="ParentText" presStyleLbl="node1" presStyleIdx="3" presStyleCnt="4" custLinFactX="100000" custLinFactNeighborX="192653" custLinFactNeighborY="-13755">
        <dgm:presLayoutVars>
          <dgm:chMax val="1"/>
          <dgm:chPref val="1"/>
          <dgm:bulletEnabled val="1"/>
        </dgm:presLayoutVars>
      </dgm:prSet>
      <dgm:spPr/>
    </dgm:pt>
    <dgm:pt modelId="{23B5EDFC-EBE1-466C-9522-60460C701589}" type="pres">
      <dgm:prSet presAssocID="{9806D396-D0AA-4213-BE3F-485B6D733EC9}" presName="FinalChildText" presStyleLbl="revTx" presStyleIdx="3" presStyleCnt="4" custScaleX="318027" custLinFactNeighborX="95189" custLinFactNeighborY="-14940">
        <dgm:presLayoutVars>
          <dgm:chMax val="0"/>
          <dgm:chPref val="0"/>
          <dgm:bulletEnabled val="1"/>
        </dgm:presLayoutVars>
      </dgm:prSet>
      <dgm:spPr/>
    </dgm:pt>
  </dgm:ptLst>
  <dgm:cxnLst>
    <dgm:cxn modelId="{657DEB08-7AA6-4C60-B0BE-A8357272E6A8}" srcId="{B9459D9B-ACA4-4910-92BB-8E5E0D075071}" destId="{5FD8CA00-AEAF-4AC1-A8D9-305D7CB46E44}" srcOrd="2" destOrd="0" parTransId="{271496F1-6F77-4765-8436-645D417ED98C}" sibTransId="{859FFDEF-8FD8-4EC3-8BE8-DE4B01EC17F7}"/>
    <dgm:cxn modelId="{2274E013-83D5-4AE6-9613-2B48C8F0936B}" type="presOf" srcId="{F807C060-29BD-4883-884D-61BC209B4626}" destId="{23B5EDFC-EBE1-466C-9522-60460C701589}" srcOrd="0" destOrd="1" presId="urn:microsoft.com/office/officeart/2005/8/layout/StepDownProcess"/>
    <dgm:cxn modelId="{D721CE25-5FDF-4BF7-98B3-9C40970F19B4}" type="presOf" srcId="{17E0A08A-66D7-47B6-AB36-FBBDEF431A7D}" destId="{1F3ACF2E-D6E6-4165-912A-0ACC475DA7C2}" srcOrd="0" destOrd="1" presId="urn:microsoft.com/office/officeart/2005/8/layout/StepDownProcess"/>
    <dgm:cxn modelId="{6A2BFE2E-59D8-492C-A47D-6F68C4F38D4C}" srcId="{5FD8CA00-AEAF-4AC1-A8D9-305D7CB46E44}" destId="{F61F99DA-234D-488A-A5EE-3DE1D7E5D777}" srcOrd="1" destOrd="0" parTransId="{D2F5D2A1-CED8-40A9-A391-FC6B997AB241}" sibTransId="{AB6BC2F8-EFDA-415D-9067-BA6BB7E535E7}"/>
    <dgm:cxn modelId="{C046D032-195E-4FF7-89F9-72D7FAA6E681}" type="presOf" srcId="{0BB53971-51B5-4F76-80CE-208A5C075AB0}" destId="{1F3ACF2E-D6E6-4165-912A-0ACC475DA7C2}" srcOrd="0" destOrd="0" presId="urn:microsoft.com/office/officeart/2005/8/layout/StepDownProcess"/>
    <dgm:cxn modelId="{81AE1E36-51AB-41BA-8342-B103DC74310B}" srcId="{B9459D9B-ACA4-4910-92BB-8E5E0D075071}" destId="{E87CBF5D-A10D-4139-8CDB-11C9E67EEF31}" srcOrd="1" destOrd="0" parTransId="{3B4504F1-6007-45DC-A015-A67748C1B36E}" sibTransId="{284E1ECB-D481-4D95-96C1-BCF501D137E9}"/>
    <dgm:cxn modelId="{73B1523D-BC7C-42BD-A86B-E9B6E37D94D3}" type="presOf" srcId="{A163F16B-11A8-4908-AB82-F8F60F528F4B}" destId="{1E0B74BF-A862-4D6E-915B-50107C0AA43E}" srcOrd="0" destOrd="0" presId="urn:microsoft.com/office/officeart/2005/8/layout/StepDownProcess"/>
    <dgm:cxn modelId="{55F5DC5F-1777-4755-B413-D09C5E9E8E9E}" type="presOf" srcId="{5482D338-F4BD-462D-A506-91438CE8BE0B}" destId="{23B5EDFC-EBE1-466C-9522-60460C701589}" srcOrd="0" destOrd="4" presId="urn:microsoft.com/office/officeart/2005/8/layout/StepDownProcess"/>
    <dgm:cxn modelId="{D9D9C260-E616-4FB6-97D8-CB92ED9EE810}" srcId="{9806D396-D0AA-4213-BE3F-485B6D733EC9}" destId="{F807C060-29BD-4883-884D-61BC209B4626}" srcOrd="1" destOrd="0" parTransId="{1289BBB4-6191-4B20-A53D-5396E8589F9F}" sibTransId="{9B37DEE8-53B0-4475-B8D4-B82E8F51B4E4}"/>
    <dgm:cxn modelId="{8045DC69-A030-488B-A65C-F08CAF9928B2}" srcId="{B9459D9B-ACA4-4910-92BB-8E5E0D075071}" destId="{9806D396-D0AA-4213-BE3F-485B6D733EC9}" srcOrd="3" destOrd="0" parTransId="{22DF234C-5CB0-45AA-A225-8B2B57AEF4DB}" sibTransId="{DBE50C89-ADEC-45DB-A334-9845E6299D43}"/>
    <dgm:cxn modelId="{383B376E-C925-4C7F-8767-F2C7A6E99136}" type="presOf" srcId="{430AFFCF-E02B-4BD7-B9BF-D4C96CD1EE7C}" destId="{C8456E0B-094A-4201-AD45-EC1EB3704726}" srcOrd="0" destOrd="0" presId="urn:microsoft.com/office/officeart/2005/8/layout/StepDownProcess"/>
    <dgm:cxn modelId="{9CB06470-6767-4294-92A5-2CD523B9CBD9}" type="presOf" srcId="{B9459D9B-ACA4-4910-92BB-8E5E0D075071}" destId="{0FFAA367-7A95-4A46-A58F-50B8D0CE7B0A}" srcOrd="0" destOrd="0" presId="urn:microsoft.com/office/officeart/2005/8/layout/StepDownProcess"/>
    <dgm:cxn modelId="{4EB8CD81-ADBB-415A-BDE8-99B391C0E9A4}" type="presOf" srcId="{70741387-141F-473A-B503-A59771170978}" destId="{23B5EDFC-EBE1-466C-9522-60460C701589}" srcOrd="0" destOrd="0" presId="urn:microsoft.com/office/officeart/2005/8/layout/StepDownProcess"/>
    <dgm:cxn modelId="{8439068B-38A1-432C-9A3A-A094BE9170DD}" srcId="{9806D396-D0AA-4213-BE3F-485B6D733EC9}" destId="{5482D338-F4BD-462D-A506-91438CE8BE0B}" srcOrd="4" destOrd="0" parTransId="{66F6E773-D8E0-4D79-ABB2-8C097816E0EA}" sibTransId="{287A01BD-11F8-4B9A-823F-9C2E532BEA3A}"/>
    <dgm:cxn modelId="{A01273A3-3805-47E7-9627-91563BA0FF85}" srcId="{A163F16B-11A8-4908-AB82-F8F60F528F4B}" destId="{17E0A08A-66D7-47B6-AB36-FBBDEF431A7D}" srcOrd="1" destOrd="0" parTransId="{068B0483-BA1A-4615-AAB4-BE654483E8C8}" sibTransId="{17C5CC86-D0F1-4FA4-9CDD-7FFF9A8B777B}"/>
    <dgm:cxn modelId="{93BCECA4-B229-433A-A643-ABD1DCB6D2CB}" srcId="{E87CBF5D-A10D-4139-8CDB-11C9E67EEF31}" destId="{2B1F854D-7ADA-4EE4-BF6C-8612A79E3D34}" srcOrd="0" destOrd="0" parTransId="{D8053846-7E71-4328-8604-640CEE6A7ED4}" sibTransId="{3C09E3DE-4F8F-45AB-9264-D39EDA16F8E8}"/>
    <dgm:cxn modelId="{B081FDA8-5404-4473-9351-362A14DB8CC5}" srcId="{9806D396-D0AA-4213-BE3F-485B6D733EC9}" destId="{70741387-141F-473A-B503-A59771170978}" srcOrd="0" destOrd="0" parTransId="{8B689D37-8B8D-47DE-B134-E029C69E63B9}" sibTransId="{CB2332A6-E7F8-4D15-91F1-E176B63F1D4E}"/>
    <dgm:cxn modelId="{15CC0DAF-1386-4048-AA87-91F42722DC98}" type="presOf" srcId="{9806D396-D0AA-4213-BE3F-485B6D733EC9}" destId="{E97C7338-102A-424B-8522-86D59F65DB9F}" srcOrd="0" destOrd="0" presId="urn:microsoft.com/office/officeart/2005/8/layout/StepDownProcess"/>
    <dgm:cxn modelId="{12EBD2B4-E813-4584-A027-78A6E165C795}" srcId="{9806D396-D0AA-4213-BE3F-485B6D733EC9}" destId="{BD364C48-82C8-4959-8F1C-F7A2D1168233}" srcOrd="2" destOrd="0" parTransId="{1D002685-5FC4-4FB6-A083-BC654FD3275A}" sibTransId="{297D8787-5B5A-4184-BF04-0A2B4887ACDE}"/>
    <dgm:cxn modelId="{ED7576B5-408C-431E-ACC6-27C8F8791236}" type="presOf" srcId="{5FD8CA00-AEAF-4AC1-A8D9-305D7CB46E44}" destId="{4D613D97-83E2-41A2-A72C-FC522E07EA71}" srcOrd="0" destOrd="0" presId="urn:microsoft.com/office/officeart/2005/8/layout/StepDownProcess"/>
    <dgm:cxn modelId="{D3E6ACB5-C9E2-47B1-A11C-4295D498F89B}" type="presOf" srcId="{F61F99DA-234D-488A-A5EE-3DE1D7E5D777}" destId="{C8456E0B-094A-4201-AD45-EC1EB3704726}" srcOrd="0" destOrd="1" presId="urn:microsoft.com/office/officeart/2005/8/layout/StepDownProcess"/>
    <dgm:cxn modelId="{DE02EFC1-5BFC-4292-BD7B-F9A101629068}" type="presOf" srcId="{BD364C48-82C8-4959-8F1C-F7A2D1168233}" destId="{23B5EDFC-EBE1-466C-9522-60460C701589}" srcOrd="0" destOrd="2" presId="urn:microsoft.com/office/officeart/2005/8/layout/StepDownProcess"/>
    <dgm:cxn modelId="{2FF1EDC9-6118-4A9E-8D27-813D89BC7CD1}" srcId="{A163F16B-11A8-4908-AB82-F8F60F528F4B}" destId="{0BB53971-51B5-4F76-80CE-208A5C075AB0}" srcOrd="0" destOrd="0" parTransId="{76123618-8222-4618-9C9E-19DB7AB4B4FA}" sibTransId="{C4C0561D-918A-4F47-A569-EFA3DA2750FC}"/>
    <dgm:cxn modelId="{332457CE-325A-4AB5-B28B-8D5754E14E5B}" srcId="{E87CBF5D-A10D-4139-8CDB-11C9E67EEF31}" destId="{9DF82AF1-6625-4B9F-8E94-7BBCA498AAD6}" srcOrd="1" destOrd="0" parTransId="{4228C733-2E91-4BF6-B697-A09AA522A337}" sibTransId="{562A0530-F247-4D06-8E70-37BD6E2451FE}"/>
    <dgm:cxn modelId="{3B6042D5-B315-41E9-AE90-3DC726FD145D}" srcId="{9806D396-D0AA-4213-BE3F-485B6D733EC9}" destId="{DD6063B1-1EB6-4226-B501-74EAECD54F3A}" srcOrd="3" destOrd="0" parTransId="{76118042-A11D-4051-B58A-0C9A9DFC52A2}" sibTransId="{65DD51D0-16BD-4855-A5BD-8D85DB5EB60E}"/>
    <dgm:cxn modelId="{7D4BD3E0-C671-49D2-B7E7-986FD27F6791}" srcId="{5FD8CA00-AEAF-4AC1-A8D9-305D7CB46E44}" destId="{430AFFCF-E02B-4BD7-B9BF-D4C96CD1EE7C}" srcOrd="0" destOrd="0" parTransId="{42A54415-ADA0-496E-8FDE-8D4CF489EE48}" sibTransId="{D9AD90CB-5ADB-48FA-8E44-875AC8F801A7}"/>
    <dgm:cxn modelId="{A5E6BAE4-79BF-4B25-8D2D-3FB3D0642DA7}" type="presOf" srcId="{9DF82AF1-6625-4B9F-8E94-7BBCA498AAD6}" destId="{08AE5602-5A01-48A8-8E4F-E56946BE446E}" srcOrd="0" destOrd="1" presId="urn:microsoft.com/office/officeart/2005/8/layout/StepDownProcess"/>
    <dgm:cxn modelId="{234BB3E9-9C15-4380-ABF7-D03F5C0B8963}" type="presOf" srcId="{DD6063B1-1EB6-4226-B501-74EAECD54F3A}" destId="{23B5EDFC-EBE1-466C-9522-60460C701589}" srcOrd="0" destOrd="3" presId="urn:microsoft.com/office/officeart/2005/8/layout/StepDownProcess"/>
    <dgm:cxn modelId="{5C7972EF-B57B-4AA4-9012-5EC118803FD8}" srcId="{B9459D9B-ACA4-4910-92BB-8E5E0D075071}" destId="{A163F16B-11A8-4908-AB82-F8F60F528F4B}" srcOrd="0" destOrd="0" parTransId="{98244E46-86DE-422A-A9D2-7AAAFFA8BD35}" sibTransId="{389D7A92-20C6-4033-89D0-2C4649DB35F3}"/>
    <dgm:cxn modelId="{DA22F5F6-203F-40D5-AE46-645E7C14BD68}" type="presOf" srcId="{E87CBF5D-A10D-4139-8CDB-11C9E67EEF31}" destId="{BF2A5A53-B753-4C01-B2DE-41C07DC68EE4}" srcOrd="0" destOrd="0" presId="urn:microsoft.com/office/officeart/2005/8/layout/StepDownProcess"/>
    <dgm:cxn modelId="{18DAE8F9-C834-453C-8283-DFEC660060EA}" type="presOf" srcId="{2B1F854D-7ADA-4EE4-BF6C-8612A79E3D34}" destId="{08AE5602-5A01-48A8-8E4F-E56946BE446E}" srcOrd="0" destOrd="0" presId="urn:microsoft.com/office/officeart/2005/8/layout/StepDownProcess"/>
    <dgm:cxn modelId="{A74723F0-BD82-4697-A00B-C5670472D108}" type="presParOf" srcId="{0FFAA367-7A95-4A46-A58F-50B8D0CE7B0A}" destId="{78B9248E-3180-43FC-B03B-962DB96F0757}" srcOrd="0" destOrd="0" presId="urn:microsoft.com/office/officeart/2005/8/layout/StepDownProcess"/>
    <dgm:cxn modelId="{9053382D-EFF8-4BCA-AA20-5647BC2CFB8F}" type="presParOf" srcId="{78B9248E-3180-43FC-B03B-962DB96F0757}" destId="{39335FFF-DD05-4720-A4FC-05D240EAD847}" srcOrd="0" destOrd="0" presId="urn:microsoft.com/office/officeart/2005/8/layout/StepDownProcess"/>
    <dgm:cxn modelId="{C657662B-9C2A-425A-9933-584966A223C6}" type="presParOf" srcId="{78B9248E-3180-43FC-B03B-962DB96F0757}" destId="{1E0B74BF-A862-4D6E-915B-50107C0AA43E}" srcOrd="1" destOrd="0" presId="urn:microsoft.com/office/officeart/2005/8/layout/StepDownProcess"/>
    <dgm:cxn modelId="{A3C2082A-AC1B-427A-8047-45273847CD6C}" type="presParOf" srcId="{78B9248E-3180-43FC-B03B-962DB96F0757}" destId="{1F3ACF2E-D6E6-4165-912A-0ACC475DA7C2}" srcOrd="2" destOrd="0" presId="urn:microsoft.com/office/officeart/2005/8/layout/StepDownProcess"/>
    <dgm:cxn modelId="{907382D8-E753-41BB-B2B6-4FCC5B03E016}" type="presParOf" srcId="{0FFAA367-7A95-4A46-A58F-50B8D0CE7B0A}" destId="{CC82F2A9-6B8F-4F97-8EE9-A782994C977A}" srcOrd="1" destOrd="0" presId="urn:microsoft.com/office/officeart/2005/8/layout/StepDownProcess"/>
    <dgm:cxn modelId="{090E4A8B-F564-414A-BCCA-8EA10605D7E1}" type="presParOf" srcId="{0FFAA367-7A95-4A46-A58F-50B8D0CE7B0A}" destId="{874864E9-93D5-4F1B-A9F3-3F2C901B1F64}" srcOrd="2" destOrd="0" presId="urn:microsoft.com/office/officeart/2005/8/layout/StepDownProcess"/>
    <dgm:cxn modelId="{A1B2F984-7C15-495B-B467-E0BE5A1185CB}" type="presParOf" srcId="{874864E9-93D5-4F1B-A9F3-3F2C901B1F64}" destId="{CF5DDF2C-B48A-427D-85B1-FF1F71D7E219}" srcOrd="0" destOrd="0" presId="urn:microsoft.com/office/officeart/2005/8/layout/StepDownProcess"/>
    <dgm:cxn modelId="{F2F3CCBA-E7DD-4BFC-9884-AF978017D8E0}" type="presParOf" srcId="{874864E9-93D5-4F1B-A9F3-3F2C901B1F64}" destId="{BF2A5A53-B753-4C01-B2DE-41C07DC68EE4}" srcOrd="1" destOrd="0" presId="urn:microsoft.com/office/officeart/2005/8/layout/StepDownProcess"/>
    <dgm:cxn modelId="{25AEB341-3AA8-47AE-8D30-C7B83A340CC5}" type="presParOf" srcId="{874864E9-93D5-4F1B-A9F3-3F2C901B1F64}" destId="{08AE5602-5A01-48A8-8E4F-E56946BE446E}" srcOrd="2" destOrd="0" presId="urn:microsoft.com/office/officeart/2005/8/layout/StepDownProcess"/>
    <dgm:cxn modelId="{55689E58-83EF-457C-B034-2B7D8D4BDCC9}" type="presParOf" srcId="{0FFAA367-7A95-4A46-A58F-50B8D0CE7B0A}" destId="{05A3257F-BE97-4589-830D-DFC6D508FC58}" srcOrd="3" destOrd="0" presId="urn:microsoft.com/office/officeart/2005/8/layout/StepDownProcess"/>
    <dgm:cxn modelId="{04B9A240-EB4E-456F-AD30-C2EAAB72CA19}" type="presParOf" srcId="{0FFAA367-7A95-4A46-A58F-50B8D0CE7B0A}" destId="{37CC4C84-4C5D-4313-A51C-71F03FA1DC65}" srcOrd="4" destOrd="0" presId="urn:microsoft.com/office/officeart/2005/8/layout/StepDownProcess"/>
    <dgm:cxn modelId="{C3FC10D9-6AC4-480B-A0D0-B3F8074B6A12}" type="presParOf" srcId="{37CC4C84-4C5D-4313-A51C-71F03FA1DC65}" destId="{531EDCE7-3F38-4C49-A236-31E42C399B2D}" srcOrd="0" destOrd="0" presId="urn:microsoft.com/office/officeart/2005/8/layout/StepDownProcess"/>
    <dgm:cxn modelId="{F6827AF3-F743-4F1B-900E-5E6797AE60FE}" type="presParOf" srcId="{37CC4C84-4C5D-4313-A51C-71F03FA1DC65}" destId="{4D613D97-83E2-41A2-A72C-FC522E07EA71}" srcOrd="1" destOrd="0" presId="urn:microsoft.com/office/officeart/2005/8/layout/StepDownProcess"/>
    <dgm:cxn modelId="{54414D17-DB3E-4D7F-9A73-AA5D51B8F78C}" type="presParOf" srcId="{37CC4C84-4C5D-4313-A51C-71F03FA1DC65}" destId="{C8456E0B-094A-4201-AD45-EC1EB3704726}" srcOrd="2" destOrd="0" presId="urn:microsoft.com/office/officeart/2005/8/layout/StepDownProcess"/>
    <dgm:cxn modelId="{2288C533-DD62-40BF-A5A7-AD88B1D99B49}" type="presParOf" srcId="{0FFAA367-7A95-4A46-A58F-50B8D0CE7B0A}" destId="{2119F1D6-B542-4806-8E61-29BD651BA38C}" srcOrd="5" destOrd="0" presId="urn:microsoft.com/office/officeart/2005/8/layout/StepDownProcess"/>
    <dgm:cxn modelId="{787C5DC4-527A-466F-AF2D-6B598FCD3A4D}" type="presParOf" srcId="{0FFAA367-7A95-4A46-A58F-50B8D0CE7B0A}" destId="{DD703770-214A-4283-8CD3-F59DD32F765C}" srcOrd="6" destOrd="0" presId="urn:microsoft.com/office/officeart/2005/8/layout/StepDownProcess"/>
    <dgm:cxn modelId="{96075730-3FBE-4FF9-A823-35FE5297DDC4}" type="presParOf" srcId="{DD703770-214A-4283-8CD3-F59DD32F765C}" destId="{E97C7338-102A-424B-8522-86D59F65DB9F}" srcOrd="0" destOrd="0" presId="urn:microsoft.com/office/officeart/2005/8/layout/StepDownProcess"/>
    <dgm:cxn modelId="{CCF2EA7A-543D-48C9-B062-E5FD64C64F11}" type="presParOf" srcId="{DD703770-214A-4283-8CD3-F59DD32F765C}" destId="{23B5EDFC-EBE1-466C-9522-60460C7015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EE95E-8646-4C1F-B436-EC43ED4C5F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AF6687-8247-42AE-9AD0-2436E1C73020}">
      <dgm:prSet phldrT="[Text]"/>
      <dgm:spPr/>
      <dgm:t>
        <a:bodyPr/>
        <a:lstStyle/>
        <a:p>
          <a:r>
            <a:rPr lang="es-GT" dirty="0" err="1"/>
            <a:t>Hello</a:t>
          </a:r>
          <a:endParaRPr lang="en-US" dirty="0"/>
        </a:p>
      </dgm:t>
    </dgm:pt>
    <dgm:pt modelId="{595340CB-858D-4EB5-9EB8-8940F11D0982}" type="parTrans" cxnId="{A4E98B60-1899-45B2-91F3-C2E4D9BE998A}">
      <dgm:prSet/>
      <dgm:spPr/>
      <dgm:t>
        <a:bodyPr/>
        <a:lstStyle/>
        <a:p>
          <a:endParaRPr lang="en-US"/>
        </a:p>
      </dgm:t>
    </dgm:pt>
    <dgm:pt modelId="{9DAD0FF8-E2A3-496D-8B68-16C2AE440929}" type="sibTrans" cxnId="{A4E98B60-1899-45B2-91F3-C2E4D9BE998A}">
      <dgm:prSet/>
      <dgm:spPr/>
      <dgm:t>
        <a:bodyPr/>
        <a:lstStyle/>
        <a:p>
          <a:endParaRPr lang="en-US"/>
        </a:p>
      </dgm:t>
    </dgm:pt>
    <dgm:pt modelId="{65CF3113-8C07-4CF8-9E1F-1D054F699A8A}">
      <dgm:prSet phldrT="[Text]"/>
      <dgm:spPr/>
      <dgm:t>
        <a:bodyPr/>
        <a:lstStyle/>
        <a:p>
          <a:r>
            <a:rPr lang="es-GT" dirty="0"/>
            <a:t>DBD</a:t>
          </a:r>
          <a:endParaRPr lang="en-US" dirty="0"/>
        </a:p>
      </dgm:t>
    </dgm:pt>
    <dgm:pt modelId="{95FD16C5-BD3D-489B-B353-AB32FB2B6299}" type="parTrans" cxnId="{BCA7C13E-EFB4-46CD-84AB-8772CF37013B}">
      <dgm:prSet/>
      <dgm:spPr/>
      <dgm:t>
        <a:bodyPr/>
        <a:lstStyle/>
        <a:p>
          <a:endParaRPr lang="en-US"/>
        </a:p>
      </dgm:t>
    </dgm:pt>
    <dgm:pt modelId="{61FCB1F9-1D87-47E8-A11E-207A3A675C0B}" type="sibTrans" cxnId="{BCA7C13E-EFB4-46CD-84AB-8772CF37013B}">
      <dgm:prSet/>
      <dgm:spPr/>
      <dgm:t>
        <a:bodyPr/>
        <a:lstStyle/>
        <a:p>
          <a:endParaRPr lang="en-US"/>
        </a:p>
      </dgm:t>
    </dgm:pt>
    <dgm:pt modelId="{F4718724-8861-4F63-BD5A-298AFBBC5A5D}">
      <dgm:prSet phldrT="[Text]"/>
      <dgm:spPr/>
      <dgm:t>
        <a:bodyPr/>
        <a:lstStyle/>
        <a:p>
          <a:r>
            <a:rPr lang="es-GT" dirty="0"/>
            <a:t>LSR</a:t>
          </a:r>
          <a:endParaRPr lang="en-US" dirty="0"/>
        </a:p>
      </dgm:t>
    </dgm:pt>
    <dgm:pt modelId="{1B83AD6B-176C-45C3-9609-5759E08FB442}" type="parTrans" cxnId="{A71D3E74-74F0-4BE4-A46E-AA5EC1E85FB7}">
      <dgm:prSet/>
      <dgm:spPr/>
      <dgm:t>
        <a:bodyPr/>
        <a:lstStyle/>
        <a:p>
          <a:endParaRPr lang="en-US"/>
        </a:p>
      </dgm:t>
    </dgm:pt>
    <dgm:pt modelId="{1909616D-CCEB-4E1E-A9C3-B81A9F74A71F}" type="sibTrans" cxnId="{A71D3E74-74F0-4BE4-A46E-AA5EC1E85FB7}">
      <dgm:prSet/>
      <dgm:spPr/>
      <dgm:t>
        <a:bodyPr/>
        <a:lstStyle/>
        <a:p>
          <a:endParaRPr lang="en-US"/>
        </a:p>
      </dgm:t>
    </dgm:pt>
    <dgm:pt modelId="{8B500556-7EE4-4835-A8FA-159FCFCBA4AB}">
      <dgm:prSet phldrT="[Text]"/>
      <dgm:spPr/>
      <dgm:t>
        <a:bodyPr/>
        <a:lstStyle/>
        <a:p>
          <a:r>
            <a:rPr lang="es-GT" dirty="0"/>
            <a:t>LSU</a:t>
          </a:r>
          <a:endParaRPr lang="en-US" dirty="0"/>
        </a:p>
      </dgm:t>
    </dgm:pt>
    <dgm:pt modelId="{45FEA9D3-A87A-4820-B384-53D99A2EA1CC}" type="parTrans" cxnId="{27A5F41E-2E11-4983-814D-DF1A60FB6FCB}">
      <dgm:prSet/>
      <dgm:spPr/>
      <dgm:t>
        <a:bodyPr/>
        <a:lstStyle/>
        <a:p>
          <a:endParaRPr lang="en-US"/>
        </a:p>
      </dgm:t>
    </dgm:pt>
    <dgm:pt modelId="{AA4F6C25-F521-4B12-AA10-AEBFBFE95E6F}" type="sibTrans" cxnId="{27A5F41E-2E11-4983-814D-DF1A60FB6FCB}">
      <dgm:prSet/>
      <dgm:spPr/>
      <dgm:t>
        <a:bodyPr/>
        <a:lstStyle/>
        <a:p>
          <a:endParaRPr lang="en-US"/>
        </a:p>
      </dgm:t>
    </dgm:pt>
    <dgm:pt modelId="{7EB4399B-A882-46CB-A874-15E391F5BB55}">
      <dgm:prSet phldrT="[Text]"/>
      <dgm:spPr/>
      <dgm:t>
        <a:bodyPr/>
        <a:lstStyle/>
        <a:p>
          <a:r>
            <a:rPr lang="es-GT" dirty="0" err="1"/>
            <a:t>LSAck</a:t>
          </a:r>
          <a:endParaRPr lang="en-US" dirty="0"/>
        </a:p>
      </dgm:t>
    </dgm:pt>
    <dgm:pt modelId="{F7678378-1DE9-44AE-BFFF-662A215522D9}" type="parTrans" cxnId="{D1864986-2C57-4FE4-8E3F-39E187C46C29}">
      <dgm:prSet/>
      <dgm:spPr/>
      <dgm:t>
        <a:bodyPr/>
        <a:lstStyle/>
        <a:p>
          <a:endParaRPr lang="en-US"/>
        </a:p>
      </dgm:t>
    </dgm:pt>
    <dgm:pt modelId="{98364969-9450-47E1-8B47-EF28213A197F}" type="sibTrans" cxnId="{D1864986-2C57-4FE4-8E3F-39E187C46C29}">
      <dgm:prSet/>
      <dgm:spPr/>
      <dgm:t>
        <a:bodyPr/>
        <a:lstStyle/>
        <a:p>
          <a:endParaRPr lang="en-US"/>
        </a:p>
      </dgm:t>
    </dgm:pt>
    <dgm:pt modelId="{63014D43-22F3-4A61-87A9-3AE46A1E2514}" type="pres">
      <dgm:prSet presAssocID="{14BEE95E-8646-4C1F-B436-EC43ED4C5F02}" presName="diagram" presStyleCnt="0">
        <dgm:presLayoutVars>
          <dgm:dir/>
          <dgm:resizeHandles val="exact"/>
        </dgm:presLayoutVars>
      </dgm:prSet>
      <dgm:spPr/>
    </dgm:pt>
    <dgm:pt modelId="{882F9761-7E7B-4735-B178-BE6B861E5EFA}" type="pres">
      <dgm:prSet presAssocID="{DBAF6687-8247-42AE-9AD0-2436E1C73020}" presName="node" presStyleLbl="node1" presStyleIdx="0" presStyleCnt="5">
        <dgm:presLayoutVars>
          <dgm:bulletEnabled val="1"/>
        </dgm:presLayoutVars>
      </dgm:prSet>
      <dgm:spPr/>
    </dgm:pt>
    <dgm:pt modelId="{3E124F56-77B4-476F-A57A-67299FE8B695}" type="pres">
      <dgm:prSet presAssocID="{9DAD0FF8-E2A3-496D-8B68-16C2AE440929}" presName="sibTrans" presStyleCnt="0"/>
      <dgm:spPr/>
    </dgm:pt>
    <dgm:pt modelId="{ED66F157-5AC7-47F2-AF76-E9288D16C5D7}" type="pres">
      <dgm:prSet presAssocID="{65CF3113-8C07-4CF8-9E1F-1D054F699A8A}" presName="node" presStyleLbl="node1" presStyleIdx="1" presStyleCnt="5">
        <dgm:presLayoutVars>
          <dgm:bulletEnabled val="1"/>
        </dgm:presLayoutVars>
      </dgm:prSet>
      <dgm:spPr/>
    </dgm:pt>
    <dgm:pt modelId="{A9275CDE-AD31-4FCE-B1D0-357BBB522526}" type="pres">
      <dgm:prSet presAssocID="{61FCB1F9-1D87-47E8-A11E-207A3A675C0B}" presName="sibTrans" presStyleCnt="0"/>
      <dgm:spPr/>
    </dgm:pt>
    <dgm:pt modelId="{B7C9575B-D065-4AD3-9AED-04445807B1F3}" type="pres">
      <dgm:prSet presAssocID="{F4718724-8861-4F63-BD5A-298AFBBC5A5D}" presName="node" presStyleLbl="node1" presStyleIdx="2" presStyleCnt="5">
        <dgm:presLayoutVars>
          <dgm:bulletEnabled val="1"/>
        </dgm:presLayoutVars>
      </dgm:prSet>
      <dgm:spPr/>
    </dgm:pt>
    <dgm:pt modelId="{220DA439-F04F-41E8-B0A1-0F82D932C53B}" type="pres">
      <dgm:prSet presAssocID="{1909616D-CCEB-4E1E-A9C3-B81A9F74A71F}" presName="sibTrans" presStyleCnt="0"/>
      <dgm:spPr/>
    </dgm:pt>
    <dgm:pt modelId="{283D8662-6DB2-41A4-975A-22ABD4A2F584}" type="pres">
      <dgm:prSet presAssocID="{8B500556-7EE4-4835-A8FA-159FCFCBA4AB}" presName="node" presStyleLbl="node1" presStyleIdx="3" presStyleCnt="5">
        <dgm:presLayoutVars>
          <dgm:bulletEnabled val="1"/>
        </dgm:presLayoutVars>
      </dgm:prSet>
      <dgm:spPr/>
    </dgm:pt>
    <dgm:pt modelId="{901A5C1C-3DD6-4EF0-9A58-BBC3A6922DCC}" type="pres">
      <dgm:prSet presAssocID="{AA4F6C25-F521-4B12-AA10-AEBFBFE95E6F}" presName="sibTrans" presStyleCnt="0"/>
      <dgm:spPr/>
    </dgm:pt>
    <dgm:pt modelId="{7C23FD2F-E4DF-42A9-A9A9-06CDEC2274E6}" type="pres">
      <dgm:prSet presAssocID="{7EB4399B-A882-46CB-A874-15E391F5BB55}" presName="node" presStyleLbl="node1" presStyleIdx="4" presStyleCnt="5">
        <dgm:presLayoutVars>
          <dgm:bulletEnabled val="1"/>
        </dgm:presLayoutVars>
      </dgm:prSet>
      <dgm:spPr/>
    </dgm:pt>
  </dgm:ptLst>
  <dgm:cxnLst>
    <dgm:cxn modelId="{8C242719-7178-480A-8A0C-90AF795EB509}" type="presOf" srcId="{DBAF6687-8247-42AE-9AD0-2436E1C73020}" destId="{882F9761-7E7B-4735-B178-BE6B861E5EFA}" srcOrd="0" destOrd="0" presId="urn:microsoft.com/office/officeart/2005/8/layout/default"/>
    <dgm:cxn modelId="{27A5F41E-2E11-4983-814D-DF1A60FB6FCB}" srcId="{14BEE95E-8646-4C1F-B436-EC43ED4C5F02}" destId="{8B500556-7EE4-4835-A8FA-159FCFCBA4AB}" srcOrd="3" destOrd="0" parTransId="{45FEA9D3-A87A-4820-B384-53D99A2EA1CC}" sibTransId="{AA4F6C25-F521-4B12-AA10-AEBFBFE95E6F}"/>
    <dgm:cxn modelId="{3655F43C-4E25-4CC5-9BBC-8E7E7DDDCB68}" type="presOf" srcId="{14BEE95E-8646-4C1F-B436-EC43ED4C5F02}" destId="{63014D43-22F3-4A61-87A9-3AE46A1E2514}" srcOrd="0" destOrd="0" presId="urn:microsoft.com/office/officeart/2005/8/layout/default"/>
    <dgm:cxn modelId="{BCA7C13E-EFB4-46CD-84AB-8772CF37013B}" srcId="{14BEE95E-8646-4C1F-B436-EC43ED4C5F02}" destId="{65CF3113-8C07-4CF8-9E1F-1D054F699A8A}" srcOrd="1" destOrd="0" parTransId="{95FD16C5-BD3D-489B-B353-AB32FB2B6299}" sibTransId="{61FCB1F9-1D87-47E8-A11E-207A3A675C0B}"/>
    <dgm:cxn modelId="{A4E98B60-1899-45B2-91F3-C2E4D9BE998A}" srcId="{14BEE95E-8646-4C1F-B436-EC43ED4C5F02}" destId="{DBAF6687-8247-42AE-9AD0-2436E1C73020}" srcOrd="0" destOrd="0" parTransId="{595340CB-858D-4EB5-9EB8-8940F11D0982}" sibTransId="{9DAD0FF8-E2A3-496D-8B68-16C2AE440929}"/>
    <dgm:cxn modelId="{A71D3E74-74F0-4BE4-A46E-AA5EC1E85FB7}" srcId="{14BEE95E-8646-4C1F-B436-EC43ED4C5F02}" destId="{F4718724-8861-4F63-BD5A-298AFBBC5A5D}" srcOrd="2" destOrd="0" parTransId="{1B83AD6B-176C-45C3-9609-5759E08FB442}" sibTransId="{1909616D-CCEB-4E1E-A9C3-B81A9F74A71F}"/>
    <dgm:cxn modelId="{76D28B5A-ACA0-4CEE-9CF2-0C8DBB1B6616}" type="presOf" srcId="{8B500556-7EE4-4835-A8FA-159FCFCBA4AB}" destId="{283D8662-6DB2-41A4-975A-22ABD4A2F584}" srcOrd="0" destOrd="0" presId="urn:microsoft.com/office/officeart/2005/8/layout/default"/>
    <dgm:cxn modelId="{D1864986-2C57-4FE4-8E3F-39E187C46C29}" srcId="{14BEE95E-8646-4C1F-B436-EC43ED4C5F02}" destId="{7EB4399B-A882-46CB-A874-15E391F5BB55}" srcOrd="4" destOrd="0" parTransId="{F7678378-1DE9-44AE-BFFF-662A215522D9}" sibTransId="{98364969-9450-47E1-8B47-EF28213A197F}"/>
    <dgm:cxn modelId="{BEF5248B-CB15-439C-95DD-3C6E4D24996D}" type="presOf" srcId="{F4718724-8861-4F63-BD5A-298AFBBC5A5D}" destId="{B7C9575B-D065-4AD3-9AED-04445807B1F3}" srcOrd="0" destOrd="0" presId="urn:microsoft.com/office/officeart/2005/8/layout/default"/>
    <dgm:cxn modelId="{70D133B9-6769-491A-9782-BE61EBA4DEF5}" type="presOf" srcId="{7EB4399B-A882-46CB-A874-15E391F5BB55}" destId="{7C23FD2F-E4DF-42A9-A9A9-06CDEC2274E6}" srcOrd="0" destOrd="0" presId="urn:microsoft.com/office/officeart/2005/8/layout/default"/>
    <dgm:cxn modelId="{AABC23D3-5A78-49CC-844B-3233B8085ED8}" type="presOf" srcId="{65CF3113-8C07-4CF8-9E1F-1D054F699A8A}" destId="{ED66F157-5AC7-47F2-AF76-E9288D16C5D7}" srcOrd="0" destOrd="0" presId="urn:microsoft.com/office/officeart/2005/8/layout/default"/>
    <dgm:cxn modelId="{3CC8D409-C29B-4ACB-B3EE-F22DA4DD71CE}" type="presParOf" srcId="{63014D43-22F3-4A61-87A9-3AE46A1E2514}" destId="{882F9761-7E7B-4735-B178-BE6B861E5EFA}" srcOrd="0" destOrd="0" presId="urn:microsoft.com/office/officeart/2005/8/layout/default"/>
    <dgm:cxn modelId="{F3A10B57-37CB-46B5-991B-C25A67E2A95C}" type="presParOf" srcId="{63014D43-22F3-4A61-87A9-3AE46A1E2514}" destId="{3E124F56-77B4-476F-A57A-67299FE8B695}" srcOrd="1" destOrd="0" presId="urn:microsoft.com/office/officeart/2005/8/layout/default"/>
    <dgm:cxn modelId="{26DC0E69-D7D0-4F0C-AF90-91519218A9B3}" type="presParOf" srcId="{63014D43-22F3-4A61-87A9-3AE46A1E2514}" destId="{ED66F157-5AC7-47F2-AF76-E9288D16C5D7}" srcOrd="2" destOrd="0" presId="urn:microsoft.com/office/officeart/2005/8/layout/default"/>
    <dgm:cxn modelId="{E5411D64-F2BC-460D-8050-5F40147337EE}" type="presParOf" srcId="{63014D43-22F3-4A61-87A9-3AE46A1E2514}" destId="{A9275CDE-AD31-4FCE-B1D0-357BBB522526}" srcOrd="3" destOrd="0" presId="urn:microsoft.com/office/officeart/2005/8/layout/default"/>
    <dgm:cxn modelId="{B96DAB83-226A-4E6A-B643-87F4E0A7651C}" type="presParOf" srcId="{63014D43-22F3-4A61-87A9-3AE46A1E2514}" destId="{B7C9575B-D065-4AD3-9AED-04445807B1F3}" srcOrd="4" destOrd="0" presId="urn:microsoft.com/office/officeart/2005/8/layout/default"/>
    <dgm:cxn modelId="{74471652-BE38-4045-8AE1-A2F58818EE78}" type="presParOf" srcId="{63014D43-22F3-4A61-87A9-3AE46A1E2514}" destId="{220DA439-F04F-41E8-B0A1-0F82D932C53B}" srcOrd="5" destOrd="0" presId="urn:microsoft.com/office/officeart/2005/8/layout/default"/>
    <dgm:cxn modelId="{69A1B57B-22A9-4749-93CA-FF80A7F0CD15}" type="presParOf" srcId="{63014D43-22F3-4A61-87A9-3AE46A1E2514}" destId="{283D8662-6DB2-41A4-975A-22ABD4A2F584}" srcOrd="6" destOrd="0" presId="urn:microsoft.com/office/officeart/2005/8/layout/default"/>
    <dgm:cxn modelId="{FA84305A-F778-45A2-8C4F-60523FF235B8}" type="presParOf" srcId="{63014D43-22F3-4A61-87A9-3AE46A1E2514}" destId="{901A5C1C-3DD6-4EF0-9A58-BBC3A6922DCC}" srcOrd="7" destOrd="0" presId="urn:microsoft.com/office/officeart/2005/8/layout/default"/>
    <dgm:cxn modelId="{AB4EBAC4-71B7-41E1-B2C9-5958E99F5807}" type="presParOf" srcId="{63014D43-22F3-4A61-87A9-3AE46A1E2514}" destId="{7C23FD2F-E4DF-42A9-A9A9-06CDEC2274E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BEE95E-8646-4C1F-B436-EC43ED4C5F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AF6687-8247-42AE-9AD0-2436E1C73020}">
      <dgm:prSet phldrT="[Text]"/>
      <dgm:spPr/>
      <dgm:t>
        <a:bodyPr/>
        <a:lstStyle/>
        <a:p>
          <a:r>
            <a:rPr lang="es-GT" dirty="0" err="1"/>
            <a:t>Router</a:t>
          </a:r>
          <a:r>
            <a:rPr lang="es-GT" dirty="0"/>
            <a:t> OSPF &lt;</a:t>
          </a:r>
          <a:r>
            <a:rPr lang="es-GT" dirty="0" err="1"/>
            <a:t>Process</a:t>
          </a:r>
          <a:r>
            <a:rPr lang="es-GT" dirty="0"/>
            <a:t> ID&gt;</a:t>
          </a:r>
          <a:endParaRPr lang="en-US" dirty="0"/>
        </a:p>
      </dgm:t>
    </dgm:pt>
    <dgm:pt modelId="{595340CB-858D-4EB5-9EB8-8940F11D0982}" type="parTrans" cxnId="{A4E98B60-1899-45B2-91F3-C2E4D9BE998A}">
      <dgm:prSet/>
      <dgm:spPr/>
      <dgm:t>
        <a:bodyPr/>
        <a:lstStyle/>
        <a:p>
          <a:endParaRPr lang="en-US"/>
        </a:p>
      </dgm:t>
    </dgm:pt>
    <dgm:pt modelId="{9DAD0FF8-E2A3-496D-8B68-16C2AE440929}" type="sibTrans" cxnId="{A4E98B60-1899-45B2-91F3-C2E4D9BE998A}">
      <dgm:prSet/>
      <dgm:spPr/>
      <dgm:t>
        <a:bodyPr/>
        <a:lstStyle/>
        <a:p>
          <a:endParaRPr lang="en-US"/>
        </a:p>
      </dgm:t>
    </dgm:pt>
    <dgm:pt modelId="{34D940A4-4D99-4402-8CAD-9EFF534A831C}">
      <dgm:prSet phldrT="[Text]"/>
      <dgm:spPr/>
      <dgm:t>
        <a:bodyPr/>
        <a:lstStyle/>
        <a:p>
          <a:r>
            <a:rPr lang="es-GT" dirty="0"/>
            <a:t>Network &lt;Network&gt; &lt;</a:t>
          </a:r>
          <a:r>
            <a:rPr lang="es-GT" dirty="0" err="1"/>
            <a:t>Wildcard</a:t>
          </a:r>
          <a:r>
            <a:rPr lang="es-GT" dirty="0"/>
            <a:t>&gt; </a:t>
          </a:r>
          <a:r>
            <a:rPr lang="es-GT" dirty="0" err="1"/>
            <a:t>area</a:t>
          </a:r>
          <a:r>
            <a:rPr lang="es-GT" dirty="0"/>
            <a:t> 0</a:t>
          </a:r>
          <a:endParaRPr lang="en-US" dirty="0"/>
        </a:p>
      </dgm:t>
    </dgm:pt>
    <dgm:pt modelId="{E3549286-7C7C-484E-A226-39F75A27676C}" type="parTrans" cxnId="{90503CC0-C193-4C1B-BB6F-FB07EBE25559}">
      <dgm:prSet/>
      <dgm:spPr/>
      <dgm:t>
        <a:bodyPr/>
        <a:lstStyle/>
        <a:p>
          <a:endParaRPr lang="en-US"/>
        </a:p>
      </dgm:t>
    </dgm:pt>
    <dgm:pt modelId="{057CC775-D68A-4785-9E38-E83FBCF42BE0}" type="sibTrans" cxnId="{90503CC0-C193-4C1B-BB6F-FB07EBE25559}">
      <dgm:prSet/>
      <dgm:spPr/>
      <dgm:t>
        <a:bodyPr/>
        <a:lstStyle/>
        <a:p>
          <a:endParaRPr lang="en-US"/>
        </a:p>
      </dgm:t>
    </dgm:pt>
    <dgm:pt modelId="{9AC6E994-F279-49B9-AAC8-4B9AC99FD6BA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route</a:t>
          </a:r>
          <a:endParaRPr lang="en-US" dirty="0"/>
        </a:p>
      </dgm:t>
    </dgm:pt>
    <dgm:pt modelId="{E5AF24FA-FF44-4CAF-84E4-F7CE8257FA71}" type="parTrans" cxnId="{27677FAC-1BFB-4C04-BCB9-737A3D112418}">
      <dgm:prSet/>
      <dgm:spPr/>
      <dgm:t>
        <a:bodyPr/>
        <a:lstStyle/>
        <a:p>
          <a:endParaRPr lang="en-US"/>
        </a:p>
      </dgm:t>
    </dgm:pt>
    <dgm:pt modelId="{5894ABB0-6110-4222-8A6D-321204952E3D}" type="sibTrans" cxnId="{27677FAC-1BFB-4C04-BCB9-737A3D112418}">
      <dgm:prSet/>
      <dgm:spPr/>
      <dgm:t>
        <a:bodyPr/>
        <a:lstStyle/>
        <a:p>
          <a:endParaRPr lang="en-US"/>
        </a:p>
      </dgm:t>
    </dgm:pt>
    <dgm:pt modelId="{07F3CE46-E506-4687-9F21-07F3B50336C1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ospf</a:t>
          </a:r>
          <a:r>
            <a:rPr lang="es-GT" dirty="0"/>
            <a:t> interface</a:t>
          </a:r>
          <a:endParaRPr lang="en-US" dirty="0"/>
        </a:p>
      </dgm:t>
    </dgm:pt>
    <dgm:pt modelId="{8207FE9B-4DBC-4723-8DF9-56F19588D3B8}" type="parTrans" cxnId="{607CE556-4EB1-4933-9DCB-DED252134331}">
      <dgm:prSet/>
      <dgm:spPr/>
      <dgm:t>
        <a:bodyPr/>
        <a:lstStyle/>
        <a:p>
          <a:endParaRPr lang="en-US"/>
        </a:p>
      </dgm:t>
    </dgm:pt>
    <dgm:pt modelId="{BDAA218C-91CE-4623-9B5F-7EF767612FD7}" type="sibTrans" cxnId="{607CE556-4EB1-4933-9DCB-DED252134331}">
      <dgm:prSet/>
      <dgm:spPr/>
      <dgm:t>
        <a:bodyPr/>
        <a:lstStyle/>
        <a:p>
          <a:endParaRPr lang="en-US"/>
        </a:p>
      </dgm:t>
    </dgm:pt>
    <dgm:pt modelId="{82A5634B-2B69-4E6E-82CE-65E7BC2AB8B5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ospf</a:t>
          </a:r>
          <a:r>
            <a:rPr lang="es-GT" dirty="0"/>
            <a:t> </a:t>
          </a:r>
          <a:r>
            <a:rPr lang="es-GT" dirty="0" err="1"/>
            <a:t>neighbor</a:t>
          </a:r>
          <a:endParaRPr lang="en-US" dirty="0"/>
        </a:p>
      </dgm:t>
    </dgm:pt>
    <dgm:pt modelId="{64BE6E73-ED62-4415-BAEA-1AADC229F9C6}" type="parTrans" cxnId="{C46FA9A4-93FC-48AD-A447-70485683D669}">
      <dgm:prSet/>
      <dgm:spPr/>
      <dgm:t>
        <a:bodyPr/>
        <a:lstStyle/>
        <a:p>
          <a:endParaRPr lang="en-US"/>
        </a:p>
      </dgm:t>
    </dgm:pt>
    <dgm:pt modelId="{A9B93CAA-72A8-4A6A-9D70-C3B001765CEC}" type="sibTrans" cxnId="{C46FA9A4-93FC-48AD-A447-70485683D669}">
      <dgm:prSet/>
      <dgm:spPr/>
      <dgm:t>
        <a:bodyPr/>
        <a:lstStyle/>
        <a:p>
          <a:endParaRPr lang="en-US"/>
        </a:p>
      </dgm:t>
    </dgm:pt>
    <dgm:pt modelId="{187DE0EE-8C14-4DEF-A320-14FD20872EE6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protocols</a:t>
          </a:r>
          <a:endParaRPr lang="en-US" dirty="0"/>
        </a:p>
      </dgm:t>
    </dgm:pt>
    <dgm:pt modelId="{EAEEB0AA-3DAB-46F8-BE18-943C80F4C4C4}" type="parTrans" cxnId="{5C8DADCA-206E-46D8-8B89-D9684930E24B}">
      <dgm:prSet/>
      <dgm:spPr/>
      <dgm:t>
        <a:bodyPr/>
        <a:lstStyle/>
        <a:p>
          <a:endParaRPr lang="en-US"/>
        </a:p>
      </dgm:t>
    </dgm:pt>
    <dgm:pt modelId="{6DE8458C-3D66-48A4-948A-196F87E36D88}" type="sibTrans" cxnId="{5C8DADCA-206E-46D8-8B89-D9684930E24B}">
      <dgm:prSet/>
      <dgm:spPr/>
      <dgm:t>
        <a:bodyPr/>
        <a:lstStyle/>
        <a:p>
          <a:endParaRPr lang="en-US"/>
        </a:p>
      </dgm:t>
    </dgm:pt>
    <dgm:pt modelId="{ED1B0753-0123-4D25-B6F5-71D29490723E}">
      <dgm:prSet phldrT="[Text]"/>
      <dgm:spPr/>
      <dgm:t>
        <a:bodyPr/>
        <a:lstStyle/>
        <a:p>
          <a:r>
            <a:rPr lang="es-GT" dirty="0"/>
            <a:t>Show </a:t>
          </a:r>
          <a:r>
            <a:rPr lang="es-GT" dirty="0" err="1"/>
            <a:t>ip</a:t>
          </a:r>
          <a:r>
            <a:rPr lang="es-GT" dirty="0"/>
            <a:t> </a:t>
          </a:r>
          <a:r>
            <a:rPr lang="es-GT" dirty="0" err="1"/>
            <a:t>ospf</a:t>
          </a:r>
          <a:r>
            <a:rPr lang="es-GT" dirty="0"/>
            <a:t> </a:t>
          </a:r>
          <a:r>
            <a:rPr lang="es-GT" dirty="0" err="1"/>
            <a:t>database</a:t>
          </a:r>
          <a:endParaRPr lang="en-US" dirty="0"/>
        </a:p>
      </dgm:t>
    </dgm:pt>
    <dgm:pt modelId="{466AFF2D-F3A9-41C3-87EC-6BCA0FDA9203}" type="parTrans" cxnId="{2119D879-97B0-4915-A76F-550EE7A1AB67}">
      <dgm:prSet/>
      <dgm:spPr/>
      <dgm:t>
        <a:bodyPr/>
        <a:lstStyle/>
        <a:p>
          <a:endParaRPr lang="en-US"/>
        </a:p>
      </dgm:t>
    </dgm:pt>
    <dgm:pt modelId="{E50A99E6-BE05-42DA-ACB5-3D82DEBD5800}" type="sibTrans" cxnId="{2119D879-97B0-4915-A76F-550EE7A1AB67}">
      <dgm:prSet/>
      <dgm:spPr/>
      <dgm:t>
        <a:bodyPr/>
        <a:lstStyle/>
        <a:p>
          <a:endParaRPr lang="en-US"/>
        </a:p>
      </dgm:t>
    </dgm:pt>
    <dgm:pt modelId="{63014D43-22F3-4A61-87A9-3AE46A1E2514}" type="pres">
      <dgm:prSet presAssocID="{14BEE95E-8646-4C1F-B436-EC43ED4C5F02}" presName="diagram" presStyleCnt="0">
        <dgm:presLayoutVars>
          <dgm:dir/>
          <dgm:resizeHandles val="exact"/>
        </dgm:presLayoutVars>
      </dgm:prSet>
      <dgm:spPr/>
    </dgm:pt>
    <dgm:pt modelId="{882F9761-7E7B-4735-B178-BE6B861E5EFA}" type="pres">
      <dgm:prSet presAssocID="{DBAF6687-8247-42AE-9AD0-2436E1C73020}" presName="node" presStyleLbl="node1" presStyleIdx="0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27898A4B-AA4B-45A8-8D28-299FD5C3A13D}" type="pres">
      <dgm:prSet presAssocID="{9DAD0FF8-E2A3-496D-8B68-16C2AE440929}" presName="sibTrans" presStyleCnt="0"/>
      <dgm:spPr/>
    </dgm:pt>
    <dgm:pt modelId="{55DEC520-54DD-4132-A713-BA2CB3442B83}" type="pres">
      <dgm:prSet presAssocID="{34D940A4-4D99-4402-8CAD-9EFF534A831C}" presName="node" presStyleLbl="node1" presStyleIdx="1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266874E1-D0BB-4E25-99E4-172467712F1D}" type="pres">
      <dgm:prSet presAssocID="{057CC775-D68A-4785-9E38-E83FBCF42BE0}" presName="sibTrans" presStyleCnt="0"/>
      <dgm:spPr/>
    </dgm:pt>
    <dgm:pt modelId="{968A85B5-C4EA-4FC9-9575-91EB2E9DF9F2}" type="pres">
      <dgm:prSet presAssocID="{9AC6E994-F279-49B9-AAC8-4B9AC99FD6BA}" presName="node" presStyleLbl="node1" presStyleIdx="2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99E5EF32-05C3-415B-96D2-8B92C8D595C1}" type="pres">
      <dgm:prSet presAssocID="{5894ABB0-6110-4222-8A6D-321204952E3D}" presName="sibTrans" presStyleCnt="0"/>
      <dgm:spPr/>
    </dgm:pt>
    <dgm:pt modelId="{B6104604-92A5-4E77-9E58-92D2F01305E8}" type="pres">
      <dgm:prSet presAssocID="{07F3CE46-E506-4687-9F21-07F3B50336C1}" presName="node" presStyleLbl="node1" presStyleIdx="3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4E5E9FD5-8D7F-479F-9008-1BB5216DD824}" type="pres">
      <dgm:prSet presAssocID="{BDAA218C-91CE-4623-9B5F-7EF767612FD7}" presName="sibTrans" presStyleCnt="0"/>
      <dgm:spPr/>
    </dgm:pt>
    <dgm:pt modelId="{E6D75ECA-54E3-4C64-A975-54801A5FE29D}" type="pres">
      <dgm:prSet presAssocID="{82A5634B-2B69-4E6E-82CE-65E7BC2AB8B5}" presName="node" presStyleLbl="node1" presStyleIdx="4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7F8160CB-7ED8-491C-9DF2-264795616A57}" type="pres">
      <dgm:prSet presAssocID="{A9B93CAA-72A8-4A6A-9D70-C3B001765CEC}" presName="sibTrans" presStyleCnt="0"/>
      <dgm:spPr/>
    </dgm:pt>
    <dgm:pt modelId="{511777C0-DCB1-4F1B-B2C3-0DC6454792BB}" type="pres">
      <dgm:prSet presAssocID="{187DE0EE-8C14-4DEF-A320-14FD20872EE6}" presName="node" presStyleLbl="node1" presStyleIdx="5" presStyleCnt="7">
        <dgm:presLayoutVars>
          <dgm:bulletEnabled val="1"/>
        </dgm:presLayoutVars>
      </dgm:prSet>
      <dgm:spPr>
        <a:prstGeom prst="foldedCorner">
          <a:avLst/>
        </a:prstGeom>
      </dgm:spPr>
    </dgm:pt>
    <dgm:pt modelId="{F5845303-12A6-4D3D-90E1-E7BCEDA0FDD4}" type="pres">
      <dgm:prSet presAssocID="{6DE8458C-3D66-48A4-948A-196F87E36D88}" presName="sibTrans" presStyleCnt="0"/>
      <dgm:spPr/>
    </dgm:pt>
    <dgm:pt modelId="{5FBD630F-D034-4A88-9861-2A9E086FC30D}" type="pres">
      <dgm:prSet presAssocID="{ED1B0753-0123-4D25-B6F5-71D29490723E}" presName="node" presStyleLbl="node1" presStyleIdx="6" presStyleCnt="7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8C242719-7178-480A-8A0C-90AF795EB509}" type="presOf" srcId="{DBAF6687-8247-42AE-9AD0-2436E1C73020}" destId="{882F9761-7E7B-4735-B178-BE6B861E5EFA}" srcOrd="0" destOrd="0" presId="urn:microsoft.com/office/officeart/2005/8/layout/default"/>
    <dgm:cxn modelId="{1662BA30-3FE2-4BAF-A6B3-AE0DE9928C42}" type="presOf" srcId="{34D940A4-4D99-4402-8CAD-9EFF534A831C}" destId="{55DEC520-54DD-4132-A713-BA2CB3442B83}" srcOrd="0" destOrd="0" presId="urn:microsoft.com/office/officeart/2005/8/layout/default"/>
    <dgm:cxn modelId="{E5A1D037-913D-47D4-8C2E-F6E2DDC77345}" type="presOf" srcId="{9AC6E994-F279-49B9-AAC8-4B9AC99FD6BA}" destId="{968A85B5-C4EA-4FC9-9575-91EB2E9DF9F2}" srcOrd="0" destOrd="0" presId="urn:microsoft.com/office/officeart/2005/8/layout/default"/>
    <dgm:cxn modelId="{3655F43C-4E25-4CC5-9BBC-8E7E7DDDCB68}" type="presOf" srcId="{14BEE95E-8646-4C1F-B436-EC43ED4C5F02}" destId="{63014D43-22F3-4A61-87A9-3AE46A1E2514}" srcOrd="0" destOrd="0" presId="urn:microsoft.com/office/officeart/2005/8/layout/default"/>
    <dgm:cxn modelId="{A4E98B60-1899-45B2-91F3-C2E4D9BE998A}" srcId="{14BEE95E-8646-4C1F-B436-EC43ED4C5F02}" destId="{DBAF6687-8247-42AE-9AD0-2436E1C73020}" srcOrd="0" destOrd="0" parTransId="{595340CB-858D-4EB5-9EB8-8940F11D0982}" sibTransId="{9DAD0FF8-E2A3-496D-8B68-16C2AE440929}"/>
    <dgm:cxn modelId="{E4307565-5861-4FCF-91F1-26FA9DAB0E0C}" type="presOf" srcId="{187DE0EE-8C14-4DEF-A320-14FD20872EE6}" destId="{511777C0-DCB1-4F1B-B2C3-0DC6454792BB}" srcOrd="0" destOrd="0" presId="urn:microsoft.com/office/officeart/2005/8/layout/default"/>
    <dgm:cxn modelId="{607CE556-4EB1-4933-9DCB-DED252134331}" srcId="{14BEE95E-8646-4C1F-B436-EC43ED4C5F02}" destId="{07F3CE46-E506-4687-9F21-07F3B50336C1}" srcOrd="3" destOrd="0" parTransId="{8207FE9B-4DBC-4723-8DF9-56F19588D3B8}" sibTransId="{BDAA218C-91CE-4623-9B5F-7EF767612FD7}"/>
    <dgm:cxn modelId="{2119D879-97B0-4915-A76F-550EE7A1AB67}" srcId="{14BEE95E-8646-4C1F-B436-EC43ED4C5F02}" destId="{ED1B0753-0123-4D25-B6F5-71D29490723E}" srcOrd="6" destOrd="0" parTransId="{466AFF2D-F3A9-41C3-87EC-6BCA0FDA9203}" sibTransId="{E50A99E6-BE05-42DA-ACB5-3D82DEBD5800}"/>
    <dgm:cxn modelId="{7AC8D07B-EFD9-41B7-9A22-D1137AF2EC98}" type="presOf" srcId="{82A5634B-2B69-4E6E-82CE-65E7BC2AB8B5}" destId="{E6D75ECA-54E3-4C64-A975-54801A5FE29D}" srcOrd="0" destOrd="0" presId="urn:microsoft.com/office/officeart/2005/8/layout/default"/>
    <dgm:cxn modelId="{C46FA9A4-93FC-48AD-A447-70485683D669}" srcId="{14BEE95E-8646-4C1F-B436-EC43ED4C5F02}" destId="{82A5634B-2B69-4E6E-82CE-65E7BC2AB8B5}" srcOrd="4" destOrd="0" parTransId="{64BE6E73-ED62-4415-BAEA-1AADC229F9C6}" sibTransId="{A9B93CAA-72A8-4A6A-9D70-C3B001765CEC}"/>
    <dgm:cxn modelId="{27677FAC-1BFB-4C04-BCB9-737A3D112418}" srcId="{14BEE95E-8646-4C1F-B436-EC43ED4C5F02}" destId="{9AC6E994-F279-49B9-AAC8-4B9AC99FD6BA}" srcOrd="2" destOrd="0" parTransId="{E5AF24FA-FF44-4CAF-84E4-F7CE8257FA71}" sibTransId="{5894ABB0-6110-4222-8A6D-321204952E3D}"/>
    <dgm:cxn modelId="{90503CC0-C193-4C1B-BB6F-FB07EBE25559}" srcId="{14BEE95E-8646-4C1F-B436-EC43ED4C5F02}" destId="{34D940A4-4D99-4402-8CAD-9EFF534A831C}" srcOrd="1" destOrd="0" parTransId="{E3549286-7C7C-484E-A226-39F75A27676C}" sibTransId="{057CC775-D68A-4785-9E38-E83FBCF42BE0}"/>
    <dgm:cxn modelId="{743ECBC6-AD08-4A65-BD15-123BEE56305F}" type="presOf" srcId="{ED1B0753-0123-4D25-B6F5-71D29490723E}" destId="{5FBD630F-D034-4A88-9861-2A9E086FC30D}" srcOrd="0" destOrd="0" presId="urn:microsoft.com/office/officeart/2005/8/layout/default"/>
    <dgm:cxn modelId="{5C8DADCA-206E-46D8-8B89-D9684930E24B}" srcId="{14BEE95E-8646-4C1F-B436-EC43ED4C5F02}" destId="{187DE0EE-8C14-4DEF-A320-14FD20872EE6}" srcOrd="5" destOrd="0" parTransId="{EAEEB0AA-3DAB-46F8-BE18-943C80F4C4C4}" sibTransId="{6DE8458C-3D66-48A4-948A-196F87E36D88}"/>
    <dgm:cxn modelId="{427CCAF9-F458-4D03-BBE5-72AFF296FD5B}" type="presOf" srcId="{07F3CE46-E506-4687-9F21-07F3B50336C1}" destId="{B6104604-92A5-4E77-9E58-92D2F01305E8}" srcOrd="0" destOrd="0" presId="urn:microsoft.com/office/officeart/2005/8/layout/default"/>
    <dgm:cxn modelId="{3CC8D409-C29B-4ACB-B3EE-F22DA4DD71CE}" type="presParOf" srcId="{63014D43-22F3-4A61-87A9-3AE46A1E2514}" destId="{882F9761-7E7B-4735-B178-BE6B861E5EFA}" srcOrd="0" destOrd="0" presId="urn:microsoft.com/office/officeart/2005/8/layout/default"/>
    <dgm:cxn modelId="{49A4A929-855E-4D73-B6F6-20ED67E73F3E}" type="presParOf" srcId="{63014D43-22F3-4A61-87A9-3AE46A1E2514}" destId="{27898A4B-AA4B-45A8-8D28-299FD5C3A13D}" srcOrd="1" destOrd="0" presId="urn:microsoft.com/office/officeart/2005/8/layout/default"/>
    <dgm:cxn modelId="{2A1AC40F-CE72-4D50-8810-AB4A18A6E920}" type="presParOf" srcId="{63014D43-22F3-4A61-87A9-3AE46A1E2514}" destId="{55DEC520-54DD-4132-A713-BA2CB3442B83}" srcOrd="2" destOrd="0" presId="urn:microsoft.com/office/officeart/2005/8/layout/default"/>
    <dgm:cxn modelId="{D16887FB-63F9-4E89-B2EA-F36C4CA935D9}" type="presParOf" srcId="{63014D43-22F3-4A61-87A9-3AE46A1E2514}" destId="{266874E1-D0BB-4E25-99E4-172467712F1D}" srcOrd="3" destOrd="0" presId="urn:microsoft.com/office/officeart/2005/8/layout/default"/>
    <dgm:cxn modelId="{E68FF85F-2755-4F7E-A7E1-6508A902208F}" type="presParOf" srcId="{63014D43-22F3-4A61-87A9-3AE46A1E2514}" destId="{968A85B5-C4EA-4FC9-9575-91EB2E9DF9F2}" srcOrd="4" destOrd="0" presId="urn:microsoft.com/office/officeart/2005/8/layout/default"/>
    <dgm:cxn modelId="{749545D0-26F5-4B0D-88EA-40705DD87FB2}" type="presParOf" srcId="{63014D43-22F3-4A61-87A9-3AE46A1E2514}" destId="{99E5EF32-05C3-415B-96D2-8B92C8D595C1}" srcOrd="5" destOrd="0" presId="urn:microsoft.com/office/officeart/2005/8/layout/default"/>
    <dgm:cxn modelId="{A24F6632-285A-4451-9AA4-1936EAD2A29B}" type="presParOf" srcId="{63014D43-22F3-4A61-87A9-3AE46A1E2514}" destId="{B6104604-92A5-4E77-9E58-92D2F01305E8}" srcOrd="6" destOrd="0" presId="urn:microsoft.com/office/officeart/2005/8/layout/default"/>
    <dgm:cxn modelId="{2AB9E81C-6495-47D0-B208-DF7CDD8A9492}" type="presParOf" srcId="{63014D43-22F3-4A61-87A9-3AE46A1E2514}" destId="{4E5E9FD5-8D7F-479F-9008-1BB5216DD824}" srcOrd="7" destOrd="0" presId="urn:microsoft.com/office/officeart/2005/8/layout/default"/>
    <dgm:cxn modelId="{3EC515B0-EBCA-4EF7-B6F7-036B4C1B5FBB}" type="presParOf" srcId="{63014D43-22F3-4A61-87A9-3AE46A1E2514}" destId="{E6D75ECA-54E3-4C64-A975-54801A5FE29D}" srcOrd="8" destOrd="0" presId="urn:microsoft.com/office/officeart/2005/8/layout/default"/>
    <dgm:cxn modelId="{87FBBB56-60A2-428F-9856-8D43F66BB1BA}" type="presParOf" srcId="{63014D43-22F3-4A61-87A9-3AE46A1E2514}" destId="{7F8160CB-7ED8-491C-9DF2-264795616A57}" srcOrd="9" destOrd="0" presId="urn:microsoft.com/office/officeart/2005/8/layout/default"/>
    <dgm:cxn modelId="{D55CE4D7-6794-4472-B357-D07FAAC62E93}" type="presParOf" srcId="{63014D43-22F3-4A61-87A9-3AE46A1E2514}" destId="{511777C0-DCB1-4F1B-B2C3-0DC6454792BB}" srcOrd="10" destOrd="0" presId="urn:microsoft.com/office/officeart/2005/8/layout/default"/>
    <dgm:cxn modelId="{938F6E4A-5FB8-4B87-A5BB-BB7E6127B321}" type="presParOf" srcId="{63014D43-22F3-4A61-87A9-3AE46A1E2514}" destId="{F5845303-12A6-4D3D-90E1-E7BCEDA0FDD4}" srcOrd="11" destOrd="0" presId="urn:microsoft.com/office/officeart/2005/8/layout/default"/>
    <dgm:cxn modelId="{966F0150-1EE3-4F96-94BD-5EE742AC778A}" type="presParOf" srcId="{63014D43-22F3-4A61-87A9-3AE46A1E2514}" destId="{5FBD630F-D034-4A88-9861-2A9E086FC30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9761-7E7B-4735-B178-BE6B861E5EFA}">
      <dsp:nvSpPr>
        <dsp:cNvPr id="0" name=""/>
        <dsp:cNvSpPr/>
      </dsp:nvSpPr>
      <dsp:spPr>
        <a:xfrm>
          <a:off x="0" y="284814"/>
          <a:ext cx="2141231" cy="12847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/>
            <a:t>Protocolo estándar - IETF</a:t>
          </a:r>
          <a:endParaRPr lang="en-US" sz="2300" kern="1200" dirty="0"/>
        </a:p>
      </dsp:txBody>
      <dsp:txXfrm>
        <a:off x="62716" y="347530"/>
        <a:ext cx="2015799" cy="1159307"/>
      </dsp:txXfrm>
    </dsp:sp>
    <dsp:sp modelId="{0B5034AB-E33C-4871-BE82-6484534B20A9}">
      <dsp:nvSpPr>
        <dsp:cNvPr id="0" name=""/>
        <dsp:cNvSpPr/>
      </dsp:nvSpPr>
      <dsp:spPr>
        <a:xfrm>
          <a:off x="2355355" y="284814"/>
          <a:ext cx="2141231" cy="1284739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 err="1"/>
            <a:t>Process</a:t>
          </a:r>
          <a:r>
            <a:rPr lang="es-GT" sz="2300" kern="1200" dirty="0"/>
            <a:t> ID</a:t>
          </a:r>
          <a:endParaRPr lang="en-US" sz="2300" kern="1200" dirty="0"/>
        </a:p>
      </dsp:txBody>
      <dsp:txXfrm>
        <a:off x="2418071" y="347530"/>
        <a:ext cx="2015799" cy="1159307"/>
      </dsp:txXfrm>
    </dsp:sp>
    <dsp:sp modelId="{040A9E58-4B08-4AE0-8220-A98C30CF9B3D}">
      <dsp:nvSpPr>
        <dsp:cNvPr id="0" name=""/>
        <dsp:cNvSpPr/>
      </dsp:nvSpPr>
      <dsp:spPr>
        <a:xfrm>
          <a:off x="4710710" y="284814"/>
          <a:ext cx="2141231" cy="1284739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/>
            <a:t>Network ID</a:t>
          </a:r>
          <a:endParaRPr lang="es-GT" sz="2300" kern="1200" dirty="0"/>
        </a:p>
      </dsp:txBody>
      <dsp:txXfrm>
        <a:off x="4773426" y="347530"/>
        <a:ext cx="2015799" cy="1159307"/>
      </dsp:txXfrm>
    </dsp:sp>
    <dsp:sp modelId="{C9DA538F-D47A-4EFC-B57E-E186C6F606A4}">
      <dsp:nvSpPr>
        <dsp:cNvPr id="0" name=""/>
        <dsp:cNvSpPr/>
      </dsp:nvSpPr>
      <dsp:spPr>
        <a:xfrm>
          <a:off x="0" y="1783676"/>
          <a:ext cx="2141231" cy="1284739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/>
            <a:t>Wildcard Mask</a:t>
          </a:r>
          <a:endParaRPr lang="es-GT" sz="2300" kern="1200" dirty="0"/>
        </a:p>
      </dsp:txBody>
      <dsp:txXfrm>
        <a:off x="62716" y="1846392"/>
        <a:ext cx="2015799" cy="1159307"/>
      </dsp:txXfrm>
    </dsp:sp>
    <dsp:sp modelId="{C7FCB1BB-F7B6-4DBB-9029-4285FDA63D72}">
      <dsp:nvSpPr>
        <dsp:cNvPr id="0" name=""/>
        <dsp:cNvSpPr/>
      </dsp:nvSpPr>
      <dsp:spPr>
        <a:xfrm>
          <a:off x="2355355" y="1783676"/>
          <a:ext cx="2141231" cy="1284739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 err="1"/>
            <a:t>Area</a:t>
          </a:r>
          <a:r>
            <a:rPr lang="es-GT" sz="2300" kern="1200" dirty="0"/>
            <a:t> </a:t>
          </a:r>
          <a:r>
            <a:rPr lang="es-GT" sz="2300" kern="1200" dirty="0" err="1"/>
            <a:t>Number</a:t>
          </a:r>
          <a:endParaRPr lang="en-US" sz="2300" kern="1200" dirty="0"/>
        </a:p>
      </dsp:txBody>
      <dsp:txXfrm>
        <a:off x="2418071" y="1846392"/>
        <a:ext cx="2015799" cy="1159307"/>
      </dsp:txXfrm>
    </dsp:sp>
    <dsp:sp modelId="{BDB4E56E-7092-4F3F-9929-F4402C72C155}">
      <dsp:nvSpPr>
        <dsp:cNvPr id="0" name=""/>
        <dsp:cNvSpPr/>
      </dsp:nvSpPr>
      <dsp:spPr>
        <a:xfrm>
          <a:off x="4710710" y="1783676"/>
          <a:ext cx="2141231" cy="1284739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/>
            <a:t>Intervalos de mensajes </a:t>
          </a:r>
          <a:r>
            <a:rPr lang="es-GT" sz="2300" kern="1200" dirty="0" err="1"/>
            <a:t>Hello</a:t>
          </a:r>
          <a:endParaRPr lang="en-US" sz="2300" kern="1200" dirty="0"/>
        </a:p>
      </dsp:txBody>
      <dsp:txXfrm>
        <a:off x="4773426" y="1846392"/>
        <a:ext cx="2015799" cy="1159307"/>
      </dsp:txXfrm>
    </dsp:sp>
    <dsp:sp modelId="{725F8577-5138-405C-BFE2-1845D240D212}">
      <dsp:nvSpPr>
        <dsp:cNvPr id="0" name=""/>
        <dsp:cNvSpPr/>
      </dsp:nvSpPr>
      <dsp:spPr>
        <a:xfrm>
          <a:off x="0" y="3282538"/>
          <a:ext cx="2141231" cy="1284739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 err="1"/>
            <a:t>Router</a:t>
          </a:r>
          <a:r>
            <a:rPr lang="es-GT" sz="2300" kern="1200" dirty="0"/>
            <a:t> Vecino (</a:t>
          </a:r>
          <a:r>
            <a:rPr lang="es-GT" sz="2300" kern="1200" dirty="0" err="1"/>
            <a:t>neighbor</a:t>
          </a:r>
          <a:r>
            <a:rPr lang="es-GT" sz="2300" kern="1200" dirty="0"/>
            <a:t> </a:t>
          </a:r>
          <a:r>
            <a:rPr lang="es-GT" sz="2300" kern="1200" dirty="0" err="1"/>
            <a:t>router</a:t>
          </a:r>
          <a:r>
            <a:rPr lang="es-GT" sz="2300" kern="1200" dirty="0"/>
            <a:t>)</a:t>
          </a:r>
          <a:endParaRPr lang="en-US" sz="2300" kern="1200" dirty="0"/>
        </a:p>
      </dsp:txBody>
      <dsp:txXfrm>
        <a:off x="62716" y="3345254"/>
        <a:ext cx="2015799" cy="1159307"/>
      </dsp:txXfrm>
    </dsp:sp>
    <dsp:sp modelId="{3C0B6396-EAB6-44A4-8E8D-0DA1D8F8C409}">
      <dsp:nvSpPr>
        <dsp:cNvPr id="0" name=""/>
        <dsp:cNvSpPr/>
      </dsp:nvSpPr>
      <dsp:spPr>
        <a:xfrm>
          <a:off x="2355355" y="3282538"/>
          <a:ext cx="2141231" cy="1284739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/>
            <a:t>Adyacencia</a:t>
          </a:r>
          <a:endParaRPr lang="en-US" sz="2300" kern="1200" dirty="0"/>
        </a:p>
      </dsp:txBody>
      <dsp:txXfrm>
        <a:off x="2418071" y="3345254"/>
        <a:ext cx="2015799" cy="1159307"/>
      </dsp:txXfrm>
    </dsp:sp>
    <dsp:sp modelId="{7F058581-0741-4D43-8170-D71692EF562D}">
      <dsp:nvSpPr>
        <dsp:cNvPr id="0" name=""/>
        <dsp:cNvSpPr/>
      </dsp:nvSpPr>
      <dsp:spPr>
        <a:xfrm>
          <a:off x="4710710" y="3282538"/>
          <a:ext cx="2141231" cy="128473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300" kern="1200" dirty="0"/>
            <a:t>Distancia Administrativa 110</a:t>
          </a:r>
          <a:endParaRPr lang="en-US" sz="2300" kern="1200" dirty="0"/>
        </a:p>
      </dsp:txBody>
      <dsp:txXfrm>
        <a:off x="4773426" y="3345254"/>
        <a:ext cx="2015799" cy="115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35FFF-DD05-4720-A4FC-05D240EAD847}">
      <dsp:nvSpPr>
        <dsp:cNvPr id="0" name=""/>
        <dsp:cNvSpPr/>
      </dsp:nvSpPr>
      <dsp:spPr>
        <a:xfrm rot="5400000">
          <a:off x="2616851" y="440411"/>
          <a:ext cx="635025" cy="16209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B74BF-A862-4D6E-915B-50107C0AA43E}">
      <dsp:nvSpPr>
        <dsp:cNvPr id="0" name=""/>
        <dsp:cNvSpPr/>
      </dsp:nvSpPr>
      <dsp:spPr>
        <a:xfrm>
          <a:off x="1900013" y="35540"/>
          <a:ext cx="1408953" cy="7482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MAC </a:t>
          </a:r>
          <a:r>
            <a:rPr lang="es-GT" sz="1200" kern="1200" dirty="0" err="1"/>
            <a:t>Source</a:t>
          </a:r>
          <a:endParaRPr lang="es-GT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MAC </a:t>
          </a:r>
          <a:r>
            <a:rPr lang="es-GT" sz="1200" kern="1200" dirty="0" err="1"/>
            <a:t>Destination</a:t>
          </a:r>
          <a:endParaRPr lang="en-US" sz="1200" kern="1200" dirty="0"/>
        </a:p>
      </dsp:txBody>
      <dsp:txXfrm>
        <a:off x="1936547" y="72074"/>
        <a:ext cx="1335885" cy="675203"/>
      </dsp:txXfrm>
    </dsp:sp>
    <dsp:sp modelId="{1F3ACF2E-D6E6-4165-912A-0ACC475DA7C2}">
      <dsp:nvSpPr>
        <dsp:cNvPr id="0" name=""/>
        <dsp:cNvSpPr/>
      </dsp:nvSpPr>
      <dsp:spPr>
        <a:xfrm>
          <a:off x="3341703" y="94448"/>
          <a:ext cx="3207049" cy="60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Dirección MAC de la fuente del mensaje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Dirección </a:t>
          </a:r>
          <a:r>
            <a:rPr lang="es-GT" sz="1050" kern="1200" dirty="0" err="1"/>
            <a:t>multicast</a:t>
          </a:r>
          <a:r>
            <a:rPr lang="es-GT" sz="1050" kern="1200" dirty="0"/>
            <a:t> 01-00-5E-00-00-05 </a:t>
          </a:r>
          <a:r>
            <a:rPr lang="es-GT" sz="1050" kern="1200" dirty="0" err="1"/>
            <a:t>ó</a:t>
          </a:r>
          <a:r>
            <a:rPr lang="es-GT" sz="1050" kern="1200" dirty="0"/>
            <a:t> -06</a:t>
          </a:r>
          <a:endParaRPr lang="en-US" sz="1050" kern="1200" dirty="0"/>
        </a:p>
      </dsp:txBody>
      <dsp:txXfrm>
        <a:off x="3341703" y="94448"/>
        <a:ext cx="3207049" cy="604785"/>
      </dsp:txXfrm>
    </dsp:sp>
    <dsp:sp modelId="{CF5DDF2C-B48A-427D-85B1-FF1F71D7E219}">
      <dsp:nvSpPr>
        <dsp:cNvPr id="0" name=""/>
        <dsp:cNvSpPr/>
      </dsp:nvSpPr>
      <dsp:spPr>
        <a:xfrm rot="5400000">
          <a:off x="3703088" y="1063503"/>
          <a:ext cx="635025" cy="17232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A5A53-B753-4C01-B2DE-41C07DC68EE4}">
      <dsp:nvSpPr>
        <dsp:cNvPr id="0" name=""/>
        <dsp:cNvSpPr/>
      </dsp:nvSpPr>
      <dsp:spPr>
        <a:xfrm>
          <a:off x="4579010" y="762396"/>
          <a:ext cx="1069008" cy="748271"/>
        </a:xfrm>
        <a:prstGeom prst="roundRect">
          <a:avLst>
            <a:gd name="adj" fmla="val 16670"/>
          </a:avLst>
        </a:prstGeom>
        <a:solidFill>
          <a:srgbClr val="FF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IP </a:t>
          </a:r>
          <a:r>
            <a:rPr lang="es-GT" sz="1200" kern="1200" dirty="0" err="1"/>
            <a:t>Source</a:t>
          </a:r>
          <a:endParaRPr lang="es-GT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IP </a:t>
          </a:r>
          <a:r>
            <a:rPr lang="es-GT" sz="1200" kern="1200" dirty="0" err="1"/>
            <a:t>Destination</a:t>
          </a:r>
          <a:endParaRPr lang="en-US" sz="1200" kern="1200" dirty="0"/>
        </a:p>
      </dsp:txBody>
      <dsp:txXfrm>
        <a:off x="4615544" y="798930"/>
        <a:ext cx="995940" cy="675203"/>
      </dsp:txXfrm>
    </dsp:sp>
    <dsp:sp modelId="{08AE5602-5A01-48A8-8E4F-E56946BE446E}">
      <dsp:nvSpPr>
        <dsp:cNvPr id="0" name=""/>
        <dsp:cNvSpPr/>
      </dsp:nvSpPr>
      <dsp:spPr>
        <a:xfrm>
          <a:off x="5735299" y="793296"/>
          <a:ext cx="3022472" cy="60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Dirección IP de la fuente del mensaje.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Dirección </a:t>
          </a:r>
          <a:r>
            <a:rPr lang="es-GT" sz="1050" kern="1200" dirty="0" err="1"/>
            <a:t>multicast</a:t>
          </a:r>
          <a:r>
            <a:rPr lang="es-GT" sz="1050" kern="1200" dirty="0"/>
            <a:t> destino: 224.0.0.5 </a:t>
          </a:r>
          <a:r>
            <a:rPr lang="es-GT" sz="1050" kern="1200" dirty="0" err="1"/>
            <a:t>ó</a:t>
          </a:r>
          <a:r>
            <a:rPr lang="es-GT" sz="1050" kern="1200" dirty="0"/>
            <a:t> 6</a:t>
          </a:r>
          <a:endParaRPr lang="en-US" sz="1050" kern="1200" dirty="0"/>
        </a:p>
      </dsp:txBody>
      <dsp:txXfrm>
        <a:off x="5735299" y="793296"/>
        <a:ext cx="3022472" cy="604785"/>
      </dsp:txXfrm>
    </dsp:sp>
    <dsp:sp modelId="{531EDCE7-3F38-4C49-A236-31E42C399B2D}">
      <dsp:nvSpPr>
        <dsp:cNvPr id="0" name=""/>
        <dsp:cNvSpPr/>
      </dsp:nvSpPr>
      <dsp:spPr>
        <a:xfrm rot="5400000">
          <a:off x="5206776" y="1678739"/>
          <a:ext cx="635025" cy="22304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13D97-83E2-41A2-A72C-FC522E07EA71}">
      <dsp:nvSpPr>
        <dsp:cNvPr id="0" name=""/>
        <dsp:cNvSpPr/>
      </dsp:nvSpPr>
      <dsp:spPr>
        <a:xfrm>
          <a:off x="6981664" y="1543030"/>
          <a:ext cx="1069008" cy="748271"/>
        </a:xfrm>
        <a:prstGeom prst="roundRect">
          <a:avLst>
            <a:gd name="adj" fmla="val 166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Encabezado de Paquete OSPF</a:t>
          </a:r>
          <a:endParaRPr lang="en-US" sz="1200" kern="1200" dirty="0"/>
        </a:p>
      </dsp:txBody>
      <dsp:txXfrm>
        <a:off x="7018198" y="1579564"/>
        <a:ext cx="995940" cy="675203"/>
      </dsp:txXfrm>
    </dsp:sp>
    <dsp:sp modelId="{C8456E0B-094A-4201-AD45-EC1EB3704726}">
      <dsp:nvSpPr>
        <dsp:cNvPr id="0" name=""/>
        <dsp:cNvSpPr/>
      </dsp:nvSpPr>
      <dsp:spPr>
        <a:xfrm>
          <a:off x="8262083" y="1528504"/>
          <a:ext cx="777494" cy="60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 err="1"/>
            <a:t>Router</a:t>
          </a:r>
          <a:r>
            <a:rPr lang="es-GT" sz="1050" kern="1200" dirty="0"/>
            <a:t> ID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 err="1"/>
            <a:t>Area</a:t>
          </a:r>
          <a:r>
            <a:rPr lang="es-GT" sz="1050" kern="1200" dirty="0"/>
            <a:t> ID</a:t>
          </a:r>
          <a:endParaRPr lang="en-US" sz="1050" kern="1200" dirty="0"/>
        </a:p>
      </dsp:txBody>
      <dsp:txXfrm>
        <a:off x="8262083" y="1528504"/>
        <a:ext cx="777494" cy="604785"/>
      </dsp:txXfrm>
    </dsp:sp>
    <dsp:sp modelId="{E97C7338-102A-424B-8522-86D59F65DB9F}">
      <dsp:nvSpPr>
        <dsp:cNvPr id="0" name=""/>
        <dsp:cNvSpPr/>
      </dsp:nvSpPr>
      <dsp:spPr>
        <a:xfrm>
          <a:off x="9538016" y="2437887"/>
          <a:ext cx="1069008" cy="748271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200" kern="1200" dirty="0"/>
            <a:t>Tipos de Paquetes OSPF</a:t>
          </a:r>
          <a:endParaRPr lang="en-US" sz="1200" kern="1200" dirty="0"/>
        </a:p>
      </dsp:txBody>
      <dsp:txXfrm>
        <a:off x="9574550" y="2474421"/>
        <a:ext cx="995940" cy="675203"/>
      </dsp:txXfrm>
    </dsp:sp>
    <dsp:sp modelId="{23B5EDFC-EBE1-466C-9522-60460C701589}">
      <dsp:nvSpPr>
        <dsp:cNvPr id="0" name=""/>
        <dsp:cNvSpPr/>
      </dsp:nvSpPr>
      <dsp:spPr>
        <a:xfrm>
          <a:off x="7371054" y="2521822"/>
          <a:ext cx="2472643" cy="60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0x01 </a:t>
          </a:r>
          <a:r>
            <a:rPr lang="es-GT" sz="1050" kern="1200" dirty="0" err="1"/>
            <a:t>Hello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0x02 </a:t>
          </a:r>
          <a:r>
            <a:rPr lang="es-GT" sz="1050" kern="1200" dirty="0" err="1"/>
            <a:t>Database</a:t>
          </a:r>
          <a:r>
            <a:rPr lang="es-GT" sz="1050" kern="1200" dirty="0"/>
            <a:t> </a:t>
          </a:r>
          <a:r>
            <a:rPr lang="es-GT" sz="1050" kern="1200" dirty="0" err="1"/>
            <a:t>Description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0x03 Link </a:t>
          </a:r>
          <a:r>
            <a:rPr lang="es-GT" sz="1050" kern="1200" dirty="0" err="1"/>
            <a:t>State</a:t>
          </a:r>
          <a:r>
            <a:rPr lang="es-GT" sz="1050" kern="1200" dirty="0"/>
            <a:t> </a:t>
          </a:r>
          <a:r>
            <a:rPr lang="es-GT" sz="1050" kern="1200" dirty="0" err="1"/>
            <a:t>Request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0x04 Link </a:t>
          </a:r>
          <a:r>
            <a:rPr lang="es-GT" sz="1050" kern="1200" dirty="0" err="1"/>
            <a:t>State</a:t>
          </a:r>
          <a:r>
            <a:rPr lang="es-GT" sz="1050" kern="1200" dirty="0"/>
            <a:t> </a:t>
          </a:r>
          <a:r>
            <a:rPr lang="es-GT" sz="1050" kern="1200" dirty="0" err="1"/>
            <a:t>Update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050" kern="1200" dirty="0"/>
            <a:t>0x05 Link </a:t>
          </a:r>
          <a:r>
            <a:rPr lang="es-GT" sz="1050" kern="1200" dirty="0" err="1"/>
            <a:t>State</a:t>
          </a:r>
          <a:r>
            <a:rPr lang="es-GT" sz="1050" kern="1200" dirty="0"/>
            <a:t> </a:t>
          </a:r>
          <a:r>
            <a:rPr lang="es-GT" sz="1050" kern="1200" dirty="0" err="1"/>
            <a:t>Acknowledgement</a:t>
          </a:r>
          <a:endParaRPr lang="en-US" sz="600" kern="1200" dirty="0"/>
        </a:p>
      </dsp:txBody>
      <dsp:txXfrm>
        <a:off x="7371054" y="2521822"/>
        <a:ext cx="2472643" cy="604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9761-7E7B-4735-B178-BE6B861E5EFA}">
      <dsp:nvSpPr>
        <dsp:cNvPr id="0" name=""/>
        <dsp:cNvSpPr/>
      </dsp:nvSpPr>
      <dsp:spPr>
        <a:xfrm>
          <a:off x="1034332" y="1825"/>
          <a:ext cx="2172600" cy="1303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5800" kern="1200" dirty="0" err="1"/>
            <a:t>Hello</a:t>
          </a:r>
          <a:endParaRPr lang="en-US" sz="5800" kern="1200" dirty="0"/>
        </a:p>
      </dsp:txBody>
      <dsp:txXfrm>
        <a:off x="1034332" y="1825"/>
        <a:ext cx="2172600" cy="1303560"/>
      </dsp:txXfrm>
    </dsp:sp>
    <dsp:sp modelId="{ED66F157-5AC7-47F2-AF76-E9288D16C5D7}">
      <dsp:nvSpPr>
        <dsp:cNvPr id="0" name=""/>
        <dsp:cNvSpPr/>
      </dsp:nvSpPr>
      <dsp:spPr>
        <a:xfrm>
          <a:off x="3424193" y="1825"/>
          <a:ext cx="2172600" cy="1303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5800" kern="1200" dirty="0"/>
            <a:t>DBD</a:t>
          </a:r>
          <a:endParaRPr lang="en-US" sz="5800" kern="1200" dirty="0"/>
        </a:p>
      </dsp:txBody>
      <dsp:txXfrm>
        <a:off x="3424193" y="1825"/>
        <a:ext cx="2172600" cy="1303560"/>
      </dsp:txXfrm>
    </dsp:sp>
    <dsp:sp modelId="{B7C9575B-D065-4AD3-9AED-04445807B1F3}">
      <dsp:nvSpPr>
        <dsp:cNvPr id="0" name=""/>
        <dsp:cNvSpPr/>
      </dsp:nvSpPr>
      <dsp:spPr>
        <a:xfrm>
          <a:off x="1034332" y="1522645"/>
          <a:ext cx="2172600" cy="1303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5800" kern="1200" dirty="0"/>
            <a:t>LSR</a:t>
          </a:r>
          <a:endParaRPr lang="en-US" sz="5800" kern="1200" dirty="0"/>
        </a:p>
      </dsp:txBody>
      <dsp:txXfrm>
        <a:off x="1034332" y="1522645"/>
        <a:ext cx="2172600" cy="1303560"/>
      </dsp:txXfrm>
    </dsp:sp>
    <dsp:sp modelId="{283D8662-6DB2-41A4-975A-22ABD4A2F584}">
      <dsp:nvSpPr>
        <dsp:cNvPr id="0" name=""/>
        <dsp:cNvSpPr/>
      </dsp:nvSpPr>
      <dsp:spPr>
        <a:xfrm>
          <a:off x="3424193" y="1522645"/>
          <a:ext cx="2172600" cy="13035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5800" kern="1200" dirty="0"/>
            <a:t>LSU</a:t>
          </a:r>
          <a:endParaRPr lang="en-US" sz="5800" kern="1200" dirty="0"/>
        </a:p>
      </dsp:txBody>
      <dsp:txXfrm>
        <a:off x="3424193" y="1522645"/>
        <a:ext cx="2172600" cy="1303560"/>
      </dsp:txXfrm>
    </dsp:sp>
    <dsp:sp modelId="{7C23FD2F-E4DF-42A9-A9A9-06CDEC2274E6}">
      <dsp:nvSpPr>
        <dsp:cNvPr id="0" name=""/>
        <dsp:cNvSpPr/>
      </dsp:nvSpPr>
      <dsp:spPr>
        <a:xfrm>
          <a:off x="2229263" y="3043466"/>
          <a:ext cx="2172600" cy="13035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5800" kern="1200" dirty="0" err="1"/>
            <a:t>LSAck</a:t>
          </a:r>
          <a:endParaRPr lang="en-US" sz="5800" kern="1200" dirty="0"/>
        </a:p>
      </dsp:txBody>
      <dsp:txXfrm>
        <a:off x="2229263" y="3043466"/>
        <a:ext cx="2172600" cy="1303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9761-7E7B-4735-B178-BE6B861E5EFA}">
      <dsp:nvSpPr>
        <dsp:cNvPr id="0" name=""/>
        <dsp:cNvSpPr/>
      </dsp:nvSpPr>
      <dsp:spPr>
        <a:xfrm>
          <a:off x="275726" y="144"/>
          <a:ext cx="2174281" cy="1304568"/>
        </a:xfrm>
        <a:prstGeom prst="foldedCorne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 err="1"/>
            <a:t>Router</a:t>
          </a:r>
          <a:r>
            <a:rPr lang="es-GT" sz="2100" kern="1200" dirty="0"/>
            <a:t> OSPF &lt;</a:t>
          </a:r>
          <a:r>
            <a:rPr lang="es-GT" sz="2100" kern="1200" dirty="0" err="1"/>
            <a:t>Process</a:t>
          </a:r>
          <a:r>
            <a:rPr lang="es-GT" sz="2100" kern="1200" dirty="0"/>
            <a:t> ID&gt;</a:t>
          </a:r>
          <a:endParaRPr lang="en-US" sz="2100" kern="1200" dirty="0"/>
        </a:p>
      </dsp:txBody>
      <dsp:txXfrm>
        <a:off x="275726" y="144"/>
        <a:ext cx="2174281" cy="1087136"/>
      </dsp:txXfrm>
    </dsp:sp>
    <dsp:sp modelId="{55DEC520-54DD-4132-A713-BA2CB3442B83}">
      <dsp:nvSpPr>
        <dsp:cNvPr id="0" name=""/>
        <dsp:cNvSpPr/>
      </dsp:nvSpPr>
      <dsp:spPr>
        <a:xfrm>
          <a:off x="2667436" y="144"/>
          <a:ext cx="2174281" cy="1304568"/>
        </a:xfrm>
        <a:prstGeom prst="foldedCorner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Network &lt;Network&gt; &lt;</a:t>
          </a:r>
          <a:r>
            <a:rPr lang="es-GT" sz="2100" kern="1200" dirty="0" err="1"/>
            <a:t>Wildcard</a:t>
          </a:r>
          <a:r>
            <a:rPr lang="es-GT" sz="2100" kern="1200" dirty="0"/>
            <a:t>&gt; </a:t>
          </a:r>
          <a:r>
            <a:rPr lang="es-GT" sz="2100" kern="1200" dirty="0" err="1"/>
            <a:t>area</a:t>
          </a:r>
          <a:r>
            <a:rPr lang="es-GT" sz="2100" kern="1200" dirty="0"/>
            <a:t> 0</a:t>
          </a:r>
          <a:endParaRPr lang="en-US" sz="2100" kern="1200" dirty="0"/>
        </a:p>
      </dsp:txBody>
      <dsp:txXfrm>
        <a:off x="2667436" y="144"/>
        <a:ext cx="2174281" cy="1087136"/>
      </dsp:txXfrm>
    </dsp:sp>
    <dsp:sp modelId="{968A85B5-C4EA-4FC9-9575-91EB2E9DF9F2}">
      <dsp:nvSpPr>
        <dsp:cNvPr id="0" name=""/>
        <dsp:cNvSpPr/>
      </dsp:nvSpPr>
      <dsp:spPr>
        <a:xfrm>
          <a:off x="5059145" y="144"/>
          <a:ext cx="2174281" cy="1304568"/>
        </a:xfrm>
        <a:prstGeom prst="foldedCorne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Show </a:t>
          </a:r>
          <a:r>
            <a:rPr lang="es-GT" sz="2100" kern="1200" dirty="0" err="1"/>
            <a:t>ip</a:t>
          </a:r>
          <a:r>
            <a:rPr lang="es-GT" sz="2100" kern="1200" dirty="0"/>
            <a:t> </a:t>
          </a:r>
          <a:r>
            <a:rPr lang="es-GT" sz="2100" kern="1200" dirty="0" err="1"/>
            <a:t>route</a:t>
          </a:r>
          <a:endParaRPr lang="en-US" sz="2100" kern="1200" dirty="0"/>
        </a:p>
      </dsp:txBody>
      <dsp:txXfrm>
        <a:off x="5059145" y="144"/>
        <a:ext cx="2174281" cy="1087136"/>
      </dsp:txXfrm>
    </dsp:sp>
    <dsp:sp modelId="{B6104604-92A5-4E77-9E58-92D2F01305E8}">
      <dsp:nvSpPr>
        <dsp:cNvPr id="0" name=""/>
        <dsp:cNvSpPr/>
      </dsp:nvSpPr>
      <dsp:spPr>
        <a:xfrm>
          <a:off x="275726" y="1522141"/>
          <a:ext cx="2174281" cy="1304568"/>
        </a:xfrm>
        <a:prstGeom prst="foldedCorner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Show </a:t>
          </a:r>
          <a:r>
            <a:rPr lang="es-GT" sz="2100" kern="1200" dirty="0" err="1"/>
            <a:t>ip</a:t>
          </a:r>
          <a:r>
            <a:rPr lang="es-GT" sz="2100" kern="1200" dirty="0"/>
            <a:t> </a:t>
          </a:r>
          <a:r>
            <a:rPr lang="es-GT" sz="2100" kern="1200" dirty="0" err="1"/>
            <a:t>ospf</a:t>
          </a:r>
          <a:r>
            <a:rPr lang="es-GT" sz="2100" kern="1200" dirty="0"/>
            <a:t> interface</a:t>
          </a:r>
          <a:endParaRPr lang="en-US" sz="2100" kern="1200" dirty="0"/>
        </a:p>
      </dsp:txBody>
      <dsp:txXfrm>
        <a:off x="275726" y="1522141"/>
        <a:ext cx="2174281" cy="1087136"/>
      </dsp:txXfrm>
    </dsp:sp>
    <dsp:sp modelId="{E6D75ECA-54E3-4C64-A975-54801A5FE29D}">
      <dsp:nvSpPr>
        <dsp:cNvPr id="0" name=""/>
        <dsp:cNvSpPr/>
      </dsp:nvSpPr>
      <dsp:spPr>
        <a:xfrm>
          <a:off x="2667436" y="1522141"/>
          <a:ext cx="2174281" cy="1304568"/>
        </a:xfrm>
        <a:prstGeom prst="foldedCorner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Show </a:t>
          </a:r>
          <a:r>
            <a:rPr lang="es-GT" sz="2100" kern="1200" dirty="0" err="1"/>
            <a:t>ip</a:t>
          </a:r>
          <a:r>
            <a:rPr lang="es-GT" sz="2100" kern="1200" dirty="0"/>
            <a:t> </a:t>
          </a:r>
          <a:r>
            <a:rPr lang="es-GT" sz="2100" kern="1200" dirty="0" err="1"/>
            <a:t>ospf</a:t>
          </a:r>
          <a:r>
            <a:rPr lang="es-GT" sz="2100" kern="1200" dirty="0"/>
            <a:t> </a:t>
          </a:r>
          <a:r>
            <a:rPr lang="es-GT" sz="2100" kern="1200" dirty="0" err="1"/>
            <a:t>neighbor</a:t>
          </a:r>
          <a:endParaRPr lang="en-US" sz="2100" kern="1200" dirty="0"/>
        </a:p>
      </dsp:txBody>
      <dsp:txXfrm>
        <a:off x="2667436" y="1522141"/>
        <a:ext cx="2174281" cy="1087136"/>
      </dsp:txXfrm>
    </dsp:sp>
    <dsp:sp modelId="{511777C0-DCB1-4F1B-B2C3-0DC6454792BB}">
      <dsp:nvSpPr>
        <dsp:cNvPr id="0" name=""/>
        <dsp:cNvSpPr/>
      </dsp:nvSpPr>
      <dsp:spPr>
        <a:xfrm>
          <a:off x="5059145" y="1522141"/>
          <a:ext cx="2174281" cy="1304568"/>
        </a:xfrm>
        <a:prstGeom prst="foldedCorner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Show </a:t>
          </a:r>
          <a:r>
            <a:rPr lang="es-GT" sz="2100" kern="1200" dirty="0" err="1"/>
            <a:t>ip</a:t>
          </a:r>
          <a:r>
            <a:rPr lang="es-GT" sz="2100" kern="1200" dirty="0"/>
            <a:t> </a:t>
          </a:r>
          <a:r>
            <a:rPr lang="es-GT" sz="2100" kern="1200" dirty="0" err="1"/>
            <a:t>protocols</a:t>
          </a:r>
          <a:endParaRPr lang="en-US" sz="2100" kern="1200" dirty="0"/>
        </a:p>
      </dsp:txBody>
      <dsp:txXfrm>
        <a:off x="5059145" y="1522141"/>
        <a:ext cx="2174281" cy="1087136"/>
      </dsp:txXfrm>
    </dsp:sp>
    <dsp:sp modelId="{5FBD630F-D034-4A88-9861-2A9E086FC30D}">
      <dsp:nvSpPr>
        <dsp:cNvPr id="0" name=""/>
        <dsp:cNvSpPr/>
      </dsp:nvSpPr>
      <dsp:spPr>
        <a:xfrm>
          <a:off x="2667436" y="3044138"/>
          <a:ext cx="2174281" cy="1304568"/>
        </a:xfrm>
        <a:prstGeom prst="foldedCorner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100" kern="1200" dirty="0"/>
            <a:t>Show </a:t>
          </a:r>
          <a:r>
            <a:rPr lang="es-GT" sz="2100" kern="1200" dirty="0" err="1"/>
            <a:t>ip</a:t>
          </a:r>
          <a:r>
            <a:rPr lang="es-GT" sz="2100" kern="1200" dirty="0"/>
            <a:t> </a:t>
          </a:r>
          <a:r>
            <a:rPr lang="es-GT" sz="2100" kern="1200" dirty="0" err="1"/>
            <a:t>ospf</a:t>
          </a:r>
          <a:r>
            <a:rPr lang="es-GT" sz="2100" kern="1200" dirty="0"/>
            <a:t> </a:t>
          </a:r>
          <a:r>
            <a:rPr lang="es-GT" sz="2100" kern="1200" dirty="0" err="1"/>
            <a:t>database</a:t>
          </a:r>
          <a:endParaRPr lang="en-US" sz="2100" kern="1200" dirty="0"/>
        </a:p>
      </dsp:txBody>
      <dsp:txXfrm>
        <a:off x="2667436" y="3044138"/>
        <a:ext cx="2174281" cy="108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ED3-6C7F-44BE-8CA8-EF65E559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B9BD-3D8C-4675-A01A-4E086D5D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BB55-D4A8-4BF0-80AE-7BDC6C9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2155-DFCF-41AA-B65C-17473491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FDCE-7425-451C-A689-B0E2FF0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3903-BB8D-4EA2-A0AF-F67BD8C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6D1E-574C-4921-9DCF-A77CA301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1655-583E-4D4F-AE63-7786FC1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9F1D-00EC-4530-88EA-04D991CA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AE5-D3FE-4D2D-8041-AAC63B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1C8A-4421-408A-B588-F5B3F92C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D84F-AB82-47B4-901F-77C291B90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88EC-E786-472C-A120-7F7ADB4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2CB-7C2C-4C8D-AA1D-5B1B0A5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454C-4532-4AEF-9C94-4AB6685D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4DD3-4C7D-434D-8303-92B62DF1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9B29-2B78-405A-981F-DE5693B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8384-80A1-4E42-9F0C-2F2DC9FB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E6F2-9404-4DF6-8A6F-A836E5A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BF8A-539D-4A35-BF6C-4FFED0D4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BAE6-6326-45EF-82FE-43E2EFE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C3EA-013C-4860-9934-A18BE9B9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F4CE-2E11-482B-B113-5321CB5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EAAB-E9F2-42AE-B325-4BEC067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DE08-D2CD-4FEB-B3EA-0FFCDE25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EA8-D816-40C9-85F6-9D4F56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21E-1F64-4780-BE6F-4BA3C361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13BA-253C-4664-8A84-7C7C78F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7003-23C9-48E0-9B9E-EE7178E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06C0-A526-46A5-A673-AFF2A56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784C1-19F8-4F19-9216-643132C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B6-64A1-4747-AEF6-F750043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071-A863-486A-B497-B5EC3965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66E-3A5B-4EB2-BBCB-0A7F56A5F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C524-A911-4500-8479-153E58E5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FDE7-015E-4E37-B3DB-B6BB9BEB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BC27-9010-4AAD-B110-E069587A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8FFC-5F3B-409E-9D55-2D64389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BC56-B5BC-4BBB-AC5D-54811C0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FBB-2A75-49A8-8CB3-D85FC36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2E737-EA3A-4AC9-86A5-0B08572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50-8802-498C-A349-2F26BA6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E42D-0170-489D-BE14-DC5EBB5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67284-41ED-4856-B398-1FB22E76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5E6DA-9D71-43E0-92B2-B3C0356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C936-C7EE-422D-86F7-4A1A2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05-0790-40C1-B5E9-273BB2A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F1A-52D8-452D-8E38-7435372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568D-374A-4793-AD53-7FD35AC2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54D8-1C46-49BD-8DAD-4D9B7A03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2DD5-DD78-4220-90BE-2F076FE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92A-5BE4-40F7-B2BC-F974445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25DA-C136-4F03-B803-D25C2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72EF-BA68-408C-A401-A9FAE9D9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EFF1-CA88-488B-88DD-B1B4728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218F-5195-4AC0-B042-19153B1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1659-B3B3-4444-A3E7-E96E81DA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036C-4947-4A80-A67A-CF2DB8F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02B8-0591-4307-A549-21597ED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EB9-2EE1-40C9-B5B3-6DA5DCE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934-9F8A-479F-9E63-697A8739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42F4-BA86-427A-A50C-A09B097413C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AE51-A4A4-454A-AF26-B55C0657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AB2B-67F4-4CF1-8FA3-15D1167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1AFE-BE78-418C-B562-AAC9467E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B34E14-7E71-41B2-AB60-B40A7B3E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4" y="433168"/>
            <a:ext cx="10680791" cy="59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GT">
                <a:latin typeface="Arial Black" panose="020B0A04020102020204" pitchFamily="34" charset="0"/>
              </a:rPr>
              <a:t>Objetivos del Laboratorio No.9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3" y="1825624"/>
            <a:ext cx="6084367" cy="4760001"/>
          </a:xfrm>
        </p:spPr>
        <p:txBody>
          <a:bodyPr>
            <a:normAutofit lnSpcReduction="10000"/>
          </a:bodyPr>
          <a:lstStyle/>
          <a:p>
            <a:r>
              <a:rPr lang="es-GT" sz="1900" dirty="0">
                <a:latin typeface="Daytona" panose="020B0604030500040204" pitchFamily="34" charset="0"/>
              </a:rPr>
              <a:t>Objetivo General</a:t>
            </a: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Capacitar al estudiante para poder configurar rutas dinámicas basadas en protocolos basados en el estado de la conexión.</a:t>
            </a: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r>
              <a:rPr lang="es-GT" sz="1900" dirty="0">
                <a:latin typeface="Daytona" panose="020B0604030500040204" pitchFamily="34" charset="0"/>
              </a:rPr>
              <a:t>Objetivos Específicos</a:t>
            </a: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Configurar una red con Open </a:t>
            </a:r>
            <a:r>
              <a:rPr lang="es-GT" sz="1900" dirty="0" err="1">
                <a:latin typeface="Daytona" panose="020B0604030500040204" pitchFamily="34" charset="0"/>
              </a:rPr>
              <a:t>Shortest</a:t>
            </a:r>
            <a:r>
              <a:rPr lang="es-GT" sz="1900" dirty="0">
                <a:latin typeface="Daytona" panose="020B0604030500040204" pitchFamily="34" charset="0"/>
              </a:rPr>
              <a:t> </a:t>
            </a:r>
            <a:r>
              <a:rPr lang="es-GT" sz="1900" dirty="0" err="1">
                <a:latin typeface="Daytona" panose="020B0604030500040204" pitchFamily="34" charset="0"/>
              </a:rPr>
              <a:t>Path</a:t>
            </a:r>
            <a:r>
              <a:rPr lang="es-GT" sz="1900" dirty="0">
                <a:latin typeface="Daytona" panose="020B0604030500040204" pitchFamily="34" charset="0"/>
              </a:rPr>
              <a:t> </a:t>
            </a:r>
            <a:r>
              <a:rPr lang="es-GT" sz="1900" dirty="0" err="1">
                <a:latin typeface="Daytona" panose="020B0604030500040204" pitchFamily="34" charset="0"/>
              </a:rPr>
              <a:t>First</a:t>
            </a:r>
            <a:r>
              <a:rPr lang="es-GT" sz="1900" dirty="0">
                <a:latin typeface="Daytona" panose="020B0604030500040204" pitchFamily="34" charset="0"/>
              </a:rPr>
              <a:t> (OSPF).</a:t>
            </a:r>
          </a:p>
          <a:p>
            <a:pPr lvl="1"/>
            <a:endParaRPr lang="es-GT" sz="1900" dirty="0">
              <a:latin typeface="Daytona" panose="020B0604030500040204" pitchFamily="34" charset="0"/>
            </a:endParaRP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Aplicar los conceptos de </a:t>
            </a:r>
            <a:r>
              <a:rPr lang="es-GT" sz="1900" dirty="0" err="1">
                <a:latin typeface="Daytona" panose="020B0604030500040204" pitchFamily="34" charset="0"/>
              </a:rPr>
              <a:t>subnetting</a:t>
            </a:r>
            <a:r>
              <a:rPr lang="es-GT" sz="1900" dirty="0">
                <a:latin typeface="Daytona" panose="020B0604030500040204" pitchFamily="34" charset="0"/>
              </a:rPr>
              <a:t> en la numeración de hosts.</a:t>
            </a:r>
          </a:p>
          <a:p>
            <a:pPr marL="457200" lvl="1" indent="0">
              <a:buNone/>
            </a:pPr>
            <a:endParaRPr lang="es-GT" sz="1900" dirty="0">
              <a:latin typeface="Daytona" panose="020B0604030500040204" pitchFamily="34" charset="0"/>
            </a:endParaRPr>
          </a:p>
          <a:p>
            <a:pPr lvl="1"/>
            <a:r>
              <a:rPr lang="es-GT" sz="1900" dirty="0">
                <a:latin typeface="Daytona" panose="020B0604030500040204" pitchFamily="34" charset="0"/>
              </a:rPr>
              <a:t>Aplicar los conceptos de distancia administrativa y métricas compuestas de ruteo.</a:t>
            </a:r>
          </a:p>
          <a:p>
            <a:pPr lvl="1"/>
            <a:endParaRPr lang="en-US" sz="1100" b="1" dirty="0"/>
          </a:p>
          <a:p>
            <a:pPr lvl="1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C9AB-F788-4D41-8E1B-6A747F0F0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8" r="2005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Conceptos Clave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0C796F-96CF-4E9E-BE7D-3E7C8A772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800276"/>
              </p:ext>
            </p:extLst>
          </p:nvPr>
        </p:nvGraphicFramePr>
        <p:xfrm>
          <a:off x="2568894" y="1690425"/>
          <a:ext cx="6851942" cy="485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2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Encapsulación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50B30-4349-41C6-9419-8047E67A24C5}"/>
              </a:ext>
            </a:extLst>
          </p:cNvPr>
          <p:cNvSpPr/>
          <p:nvPr/>
        </p:nvSpPr>
        <p:spPr>
          <a:xfrm>
            <a:off x="1897812" y="1798608"/>
            <a:ext cx="2173857" cy="142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Encabezado de Trama– Data Link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6EB89-5DA4-4089-9633-A4DFCAB066C7}"/>
              </a:ext>
            </a:extLst>
          </p:cNvPr>
          <p:cNvSpPr/>
          <p:nvPr/>
        </p:nvSpPr>
        <p:spPr>
          <a:xfrm>
            <a:off x="4071669" y="1798608"/>
            <a:ext cx="2173857" cy="14276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Encabezado de Paquete – IP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3C224-5413-445F-A5DA-0DE028D2C9FB}"/>
              </a:ext>
            </a:extLst>
          </p:cNvPr>
          <p:cNvSpPr/>
          <p:nvPr/>
        </p:nvSpPr>
        <p:spPr>
          <a:xfrm>
            <a:off x="6245526" y="1807234"/>
            <a:ext cx="2173857" cy="1410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Encabezado de Paquete OSPF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8989-A8EA-4605-B8E6-14C5A36E3866}"/>
              </a:ext>
            </a:extLst>
          </p:cNvPr>
          <p:cNvSpPr/>
          <p:nvPr/>
        </p:nvSpPr>
        <p:spPr>
          <a:xfrm>
            <a:off x="8419383" y="1815860"/>
            <a:ext cx="2173857" cy="14104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Paquete OSPF – Datos Específicos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BE3383C-95DE-4AC2-BF38-93321B8C7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195991"/>
              </p:ext>
            </p:extLst>
          </p:nvPr>
        </p:nvGraphicFramePr>
        <p:xfrm>
          <a:off x="-337387" y="3429000"/>
          <a:ext cx="10637326" cy="330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4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Adyacencia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A7B8DC-C6E4-4C09-951C-4C60DB8C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39" y="2363271"/>
            <a:ext cx="1502020" cy="88106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AFBC03-E70F-4E5A-A4B9-227DDFE2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85" y="2363271"/>
            <a:ext cx="1502020" cy="881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88E62-ED2C-492A-A6EE-138314BA4FD8}"/>
              </a:ext>
            </a:extLst>
          </p:cNvPr>
          <p:cNvSpPr txBox="1"/>
          <p:nvPr/>
        </p:nvSpPr>
        <p:spPr>
          <a:xfrm>
            <a:off x="5530560" y="2858535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Adyacencia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611DF-E316-4A91-8AEF-20A9D1BF24EE}"/>
              </a:ext>
            </a:extLst>
          </p:cNvPr>
          <p:cNvSpPr/>
          <p:nvPr/>
        </p:nvSpPr>
        <p:spPr>
          <a:xfrm>
            <a:off x="4193856" y="3697176"/>
            <a:ext cx="3804286" cy="16901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>
                <a:solidFill>
                  <a:schemeClr val="tx1"/>
                </a:solidFill>
              </a:rPr>
              <a:t>Hello</a:t>
            </a:r>
            <a:r>
              <a:rPr lang="es-GT" dirty="0">
                <a:solidFill>
                  <a:schemeClr val="tx1"/>
                </a:solidFill>
              </a:rPr>
              <a:t> Interval R1 = </a:t>
            </a:r>
            <a:r>
              <a:rPr lang="es-GT" dirty="0" err="1">
                <a:solidFill>
                  <a:schemeClr val="tx1"/>
                </a:solidFill>
              </a:rPr>
              <a:t>Hello</a:t>
            </a:r>
            <a:r>
              <a:rPr lang="es-GT" dirty="0">
                <a:solidFill>
                  <a:schemeClr val="tx1"/>
                </a:solidFill>
              </a:rPr>
              <a:t> Interval R2</a:t>
            </a:r>
          </a:p>
          <a:p>
            <a:pPr algn="ctr"/>
            <a:endParaRPr lang="es-GT" dirty="0">
              <a:solidFill>
                <a:schemeClr val="tx1"/>
              </a:solidFill>
            </a:endParaRPr>
          </a:p>
          <a:p>
            <a:pPr algn="ctr"/>
            <a:r>
              <a:rPr lang="es-GT" dirty="0" err="1">
                <a:solidFill>
                  <a:schemeClr val="tx1"/>
                </a:solidFill>
              </a:rPr>
              <a:t>Dead</a:t>
            </a:r>
            <a:r>
              <a:rPr lang="es-GT" dirty="0">
                <a:solidFill>
                  <a:schemeClr val="tx1"/>
                </a:solidFill>
              </a:rPr>
              <a:t> Interval R1 = </a:t>
            </a:r>
            <a:r>
              <a:rPr lang="es-GT" dirty="0" err="1">
                <a:solidFill>
                  <a:schemeClr val="tx1"/>
                </a:solidFill>
              </a:rPr>
              <a:t>Dead</a:t>
            </a:r>
            <a:r>
              <a:rPr lang="es-GT" dirty="0">
                <a:solidFill>
                  <a:schemeClr val="tx1"/>
                </a:solidFill>
              </a:rPr>
              <a:t> Interval R2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4F4D7D-6BBA-4E89-8003-FCCD700693A6}"/>
              </a:ext>
            </a:extLst>
          </p:cNvPr>
          <p:cNvCxnSpPr>
            <a:cxnSpLocks/>
          </p:cNvCxnSpPr>
          <p:nvPr/>
        </p:nvCxnSpPr>
        <p:spPr>
          <a:xfrm>
            <a:off x="3992880" y="2803802"/>
            <a:ext cx="4061460" cy="76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E341C6-A4C5-41CE-984C-F8E3B4B378FF}"/>
              </a:ext>
            </a:extLst>
          </p:cNvPr>
          <p:cNvSpPr txBox="1"/>
          <p:nvPr/>
        </p:nvSpPr>
        <p:spPr>
          <a:xfrm>
            <a:off x="2834485" y="317395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800" b="1" dirty="0">
                <a:latin typeface="Bahnschrift SemiBold" panose="020B0502040204020203" pitchFamily="34" charset="0"/>
              </a:rPr>
              <a:t>R1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F3AE-3FE8-428B-84F6-7C8B22E5529F}"/>
              </a:ext>
            </a:extLst>
          </p:cNvPr>
          <p:cNvSpPr txBox="1"/>
          <p:nvPr/>
        </p:nvSpPr>
        <p:spPr>
          <a:xfrm>
            <a:off x="8820186" y="316739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800" b="1" dirty="0">
                <a:latin typeface="Bahnschrift SemiBold" panose="020B0502040204020203" pitchFamily="34" charset="0"/>
              </a:rPr>
              <a:t>R2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5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Tipos de Mensaje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0C796F-96CF-4E9E-BE7D-3E7C8A77289F}"/>
              </a:ext>
            </a:extLst>
          </p:cNvPr>
          <p:cNvGraphicFramePr/>
          <p:nvPr/>
        </p:nvGraphicFramePr>
        <p:xfrm>
          <a:off x="2694026" y="1920240"/>
          <a:ext cx="6631127" cy="434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89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s-GT" dirty="0">
                <a:latin typeface="Arial Black" panose="020B0A04020102020204" pitchFamily="34" charset="0"/>
              </a:rPr>
              <a:t>Open </a:t>
            </a:r>
            <a:r>
              <a:rPr lang="es-GT" dirty="0" err="1">
                <a:latin typeface="Arial Black" panose="020B0A04020102020204" pitchFamily="34" charset="0"/>
              </a:rPr>
              <a:t>Shortest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Path</a:t>
            </a:r>
            <a:r>
              <a:rPr lang="es-GT" dirty="0">
                <a:latin typeface="Arial Black" panose="020B0A04020102020204" pitchFamily="34" charset="0"/>
              </a:rPr>
              <a:t> </a:t>
            </a:r>
            <a:r>
              <a:rPr lang="es-GT" dirty="0" err="1">
                <a:latin typeface="Arial Black" panose="020B0A04020102020204" pitchFamily="34" charset="0"/>
              </a:rPr>
              <a:t>First</a:t>
            </a:r>
            <a:r>
              <a:rPr lang="es-GT" dirty="0">
                <a:latin typeface="Arial Black" panose="020B0A04020102020204" pitchFamily="34" charset="0"/>
              </a:rPr>
              <a:t> – Comandos Principales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0C796F-96CF-4E9E-BE7D-3E7C8A772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85754"/>
              </p:ext>
            </p:extLst>
          </p:nvPr>
        </p:nvGraphicFramePr>
        <p:xfrm>
          <a:off x="2694026" y="1920240"/>
          <a:ext cx="7509154" cy="434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0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337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  <a:latin typeface="Arial Black" panose="020B0A04020102020204" pitchFamily="34" charset="0"/>
              </a:rPr>
              <a:t>Enunciado - Laboratorio No. 9</a:t>
            </a:r>
            <a:endParaRPr lang="en-US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Parte I:</a:t>
            </a:r>
          </a:p>
          <a:p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Configurar los </a:t>
            </a:r>
            <a:r>
              <a:rPr lang="es-GT" sz="2000" dirty="0" err="1">
                <a:solidFill>
                  <a:srgbClr val="FFFFFF"/>
                </a:solidFill>
                <a:latin typeface="Daytona" panose="020B0604020202020204" pitchFamily="34" charset="0"/>
              </a:rPr>
              <a:t>routers</a:t>
            </a:r>
            <a:r>
              <a:rPr lang="es-GT" sz="2000" dirty="0">
                <a:solidFill>
                  <a:srgbClr val="FFFFFF"/>
                </a:solidFill>
                <a:latin typeface="Daytona" panose="020B0604020202020204" pitchFamily="34" charset="0"/>
              </a:rPr>
              <a:t> del modelo provisto de modo que las 4 redes puedan interconectarse haciendo uso de las distintas rutas existentes.</a:t>
            </a:r>
          </a:p>
          <a:p>
            <a:r>
              <a:rPr lang="es-GT" sz="2000" b="1" dirty="0">
                <a:solidFill>
                  <a:srgbClr val="FFFFFF"/>
                </a:solidFill>
                <a:latin typeface="Daytona" panose="020B0604020202020204" pitchFamily="34" charset="0"/>
              </a:rPr>
              <a:t>Cualquier computadora cliente debe poder conectarse a www.ospfrocks.com</a:t>
            </a:r>
            <a:endParaRPr lang="es-GT" sz="2000" b="1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9B635-E3A2-455D-B334-842C4699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0" y="2320045"/>
            <a:ext cx="7289573" cy="45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A966-EB6C-401A-8662-22B24AA6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GT" sz="3700">
                <a:solidFill>
                  <a:srgbClr val="FFFFFF"/>
                </a:solidFill>
                <a:latin typeface="Arial Black" panose="020B0A04020102020204" pitchFamily="34" charset="0"/>
              </a:rPr>
              <a:t>Entrega del Laboratorio No. 9</a:t>
            </a:r>
            <a:endParaRPr lang="en-US" sz="37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38C-1C3D-4F5D-A11F-85AC3214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942" y="129541"/>
            <a:ext cx="6906491" cy="6409372"/>
          </a:xfrm>
        </p:spPr>
        <p:txBody>
          <a:bodyPr anchor="ctr">
            <a:normAutofit/>
          </a:bodyPr>
          <a:lstStyle/>
          <a:p>
            <a:r>
              <a:rPr lang="es-GT" sz="2400" dirty="0">
                <a:latin typeface="Daytona" panose="020B0604020202020204" pitchFamily="34" charset="0"/>
              </a:rPr>
              <a:t>Presentar el archivo con extensión .</a:t>
            </a:r>
            <a:r>
              <a:rPr lang="es-GT" sz="2400" dirty="0" err="1">
                <a:latin typeface="Daytona" panose="020B0604020202020204" pitchFamily="34" charset="0"/>
              </a:rPr>
              <a:t>pkt</a:t>
            </a:r>
            <a:r>
              <a:rPr lang="es-GT" sz="2400" dirty="0">
                <a:latin typeface="Daytona" panose="020B0604020202020204" pitchFamily="34" charset="0"/>
              </a:rPr>
              <a:t> resultante de la practica y un documento en formato MS Word con su nombre y apellido, en el cual deben de proveer sus comentarios en relación a la configuración de rutas utilizando OSPF.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Presentar una tabla que muestre por cada </a:t>
            </a:r>
            <a:r>
              <a:rPr lang="es-GT" sz="2400" dirty="0" err="1">
                <a:latin typeface="Daytona" panose="020B0604020202020204" pitchFamily="34" charset="0"/>
              </a:rPr>
              <a:t>router</a:t>
            </a:r>
            <a:r>
              <a:rPr lang="es-GT" sz="2400" dirty="0">
                <a:latin typeface="Daytona" panose="020B0604020202020204" pitchFamily="34" charset="0"/>
              </a:rPr>
              <a:t> la lista de interfaces, los </a:t>
            </a:r>
            <a:r>
              <a:rPr lang="es-GT" sz="2400" dirty="0" err="1">
                <a:latin typeface="Daytona" panose="020B0604020202020204" pitchFamily="34" charset="0"/>
              </a:rPr>
              <a:t>Ids</a:t>
            </a:r>
            <a:r>
              <a:rPr lang="es-GT" sz="2400" dirty="0">
                <a:latin typeface="Daytona" panose="020B0604020202020204" pitchFamily="34" charset="0"/>
              </a:rPr>
              <a:t> </a:t>
            </a:r>
            <a:r>
              <a:rPr lang="es-GT" sz="2400">
                <a:latin typeface="Daytona" panose="020B0604020202020204" pitchFamily="34" charset="0"/>
              </a:rPr>
              <a:t>de proceso OSPF </a:t>
            </a:r>
            <a:r>
              <a:rPr lang="es-GT" sz="2400" dirty="0">
                <a:latin typeface="Daytona" panose="020B0604020202020204" pitchFamily="34" charset="0"/>
              </a:rPr>
              <a:t>y direcciones IP asociadas.</a:t>
            </a:r>
          </a:p>
          <a:p>
            <a:pPr marL="0" indent="0">
              <a:buNone/>
            </a:pPr>
            <a:endParaRPr lang="es-GT" sz="2400" dirty="0">
              <a:latin typeface="Daytona" panose="020B0604020202020204" pitchFamily="34" charset="0"/>
            </a:endParaRPr>
          </a:p>
          <a:p>
            <a:r>
              <a:rPr lang="es-GT" sz="2400" dirty="0">
                <a:latin typeface="Daytona" panose="020B0604020202020204" pitchFamily="34" charset="0"/>
              </a:rPr>
              <a:t>Los archivos indicados deben ser presentados mediante la actividad programada para el 7 de Octubre en el portal académico, la hora límite será 11:55:55 PM del mismo día.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6913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SemiBold</vt:lpstr>
      <vt:lpstr>Calibri</vt:lpstr>
      <vt:lpstr>Calibri Light</vt:lpstr>
      <vt:lpstr>Daytona</vt:lpstr>
      <vt:lpstr>Office Theme</vt:lpstr>
      <vt:lpstr>PowerPoint Presentation</vt:lpstr>
      <vt:lpstr>Objetivos del Laboratorio No.9</vt:lpstr>
      <vt:lpstr>Open Shortest Path First – Conceptos Clave</vt:lpstr>
      <vt:lpstr>Open Shortest Path First – Encapsulación</vt:lpstr>
      <vt:lpstr>Open Shortest Path First – Adyacencia</vt:lpstr>
      <vt:lpstr>Open Shortest Path First – Tipos de Mensaje</vt:lpstr>
      <vt:lpstr>Open Shortest Path First – Comandos Principales</vt:lpstr>
      <vt:lpstr>Enunciado - Laboratorio No. 9</vt:lpstr>
      <vt:lpstr>Entrega del Laboratorio No.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Romero</dc:creator>
  <cp:lastModifiedBy>Fernando Romero</cp:lastModifiedBy>
  <cp:revision>1</cp:revision>
  <dcterms:created xsi:type="dcterms:W3CDTF">2020-10-07T17:18:07Z</dcterms:created>
  <dcterms:modified xsi:type="dcterms:W3CDTF">2020-10-07T23:06:41Z</dcterms:modified>
</cp:coreProperties>
</file>