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CCFF"/>
    <a:srgbClr val="FFFFCC"/>
    <a:srgbClr val="FF9900"/>
    <a:srgbClr val="0FB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51BEF-FA93-46E5-9541-AC9A4C6F24A3}" v="10" dt="2020-10-14T01:03:02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" userId="77d3a5be-7a80-407b-ad5c-0037051f36db" providerId="ADAL" clId="{25E51BEF-FA93-46E5-9541-AC9A4C6F24A3}"/>
    <pc:docChg chg="undo custSel delSld modSld">
      <pc:chgData name="FERNANDO" userId="77d3a5be-7a80-407b-ad5c-0037051f36db" providerId="ADAL" clId="{25E51BEF-FA93-46E5-9541-AC9A4C6F24A3}" dt="2020-10-14T01:04:50.846" v="566" actId="6549"/>
      <pc:docMkLst>
        <pc:docMk/>
      </pc:docMkLst>
      <pc:sldChg chg="addSp delSp modSp mod">
        <pc:chgData name="FERNANDO" userId="77d3a5be-7a80-407b-ad5c-0037051f36db" providerId="ADAL" clId="{25E51BEF-FA93-46E5-9541-AC9A4C6F24A3}" dt="2020-10-13T23:34:02.661" v="3" actId="14100"/>
        <pc:sldMkLst>
          <pc:docMk/>
          <pc:sldMk cId="4243837595" sldId="256"/>
        </pc:sldMkLst>
        <pc:picChg chg="del">
          <ac:chgData name="FERNANDO" userId="77d3a5be-7a80-407b-ad5c-0037051f36db" providerId="ADAL" clId="{25E51BEF-FA93-46E5-9541-AC9A4C6F24A3}" dt="2020-10-13T23:33:02.999" v="0" actId="478"/>
          <ac:picMkLst>
            <pc:docMk/>
            <pc:sldMk cId="4243837595" sldId="256"/>
            <ac:picMk id="2" creationId="{D0B34E14-7E71-41B2-AB60-B40A7B3E3B8C}"/>
          </ac:picMkLst>
        </pc:picChg>
        <pc:picChg chg="add mod">
          <ac:chgData name="FERNANDO" userId="77d3a5be-7a80-407b-ad5c-0037051f36db" providerId="ADAL" clId="{25E51BEF-FA93-46E5-9541-AC9A4C6F24A3}" dt="2020-10-13T23:34:02.661" v="3" actId="14100"/>
          <ac:picMkLst>
            <pc:docMk/>
            <pc:sldMk cId="4243837595" sldId="256"/>
            <ac:picMk id="3" creationId="{A209CA15-2A01-49E5-9036-6C56979FCE03}"/>
          </ac:picMkLst>
        </pc:picChg>
      </pc:sldChg>
      <pc:sldChg chg="modSp mod">
        <pc:chgData name="FERNANDO" userId="77d3a5be-7a80-407b-ad5c-0037051f36db" providerId="ADAL" clId="{25E51BEF-FA93-46E5-9541-AC9A4C6F24A3}" dt="2020-10-13T23:53:46.649" v="389" actId="20577"/>
        <pc:sldMkLst>
          <pc:docMk/>
          <pc:sldMk cId="1957948985" sldId="258"/>
        </pc:sldMkLst>
        <pc:spChg chg="mod">
          <ac:chgData name="FERNANDO" userId="77d3a5be-7a80-407b-ad5c-0037051f36db" providerId="ADAL" clId="{25E51BEF-FA93-46E5-9541-AC9A4C6F24A3}" dt="2020-10-13T23:34:10.440" v="7" actId="27636"/>
          <ac:spMkLst>
            <pc:docMk/>
            <pc:sldMk cId="1957948985" sldId="258"/>
            <ac:spMk id="2" creationId="{EA65A966-EB6C-401A-8662-22B24AA6E8F5}"/>
          </ac:spMkLst>
        </pc:spChg>
        <pc:spChg chg="mod">
          <ac:chgData name="FERNANDO" userId="77d3a5be-7a80-407b-ad5c-0037051f36db" providerId="ADAL" clId="{25E51BEF-FA93-46E5-9541-AC9A4C6F24A3}" dt="2020-10-13T23:53:46.649" v="389" actId="20577"/>
          <ac:spMkLst>
            <pc:docMk/>
            <pc:sldMk cId="1957948985" sldId="258"/>
            <ac:spMk id="3" creationId="{E125C38C-1C3D-4F5D-A11F-85AC3214FE22}"/>
          </ac:spMkLst>
        </pc:spChg>
      </pc:sldChg>
      <pc:sldChg chg="modSp mod">
        <pc:chgData name="FERNANDO" userId="77d3a5be-7a80-407b-ad5c-0037051f36db" providerId="ADAL" clId="{25E51BEF-FA93-46E5-9541-AC9A4C6F24A3}" dt="2020-10-13T23:58:36.591" v="450" actId="6549"/>
        <pc:sldMkLst>
          <pc:docMk/>
          <pc:sldMk cId="691359712" sldId="261"/>
        </pc:sldMkLst>
        <pc:spChg chg="mod">
          <ac:chgData name="FERNANDO" userId="77d3a5be-7a80-407b-ad5c-0037051f36db" providerId="ADAL" clId="{25E51BEF-FA93-46E5-9541-AC9A4C6F24A3}" dt="2020-10-13T23:34:49.148" v="13" actId="20577"/>
          <ac:spMkLst>
            <pc:docMk/>
            <pc:sldMk cId="691359712" sldId="261"/>
            <ac:spMk id="2" creationId="{EA65A966-EB6C-401A-8662-22B24AA6E8F5}"/>
          </ac:spMkLst>
        </pc:spChg>
        <pc:spChg chg="mod">
          <ac:chgData name="FERNANDO" userId="77d3a5be-7a80-407b-ad5c-0037051f36db" providerId="ADAL" clId="{25E51BEF-FA93-46E5-9541-AC9A4C6F24A3}" dt="2020-10-13T23:58:36.591" v="450" actId="6549"/>
          <ac:spMkLst>
            <pc:docMk/>
            <pc:sldMk cId="691359712" sldId="261"/>
            <ac:spMk id="3" creationId="{E125C38C-1C3D-4F5D-A11F-85AC3214FE22}"/>
          </ac:spMkLst>
        </pc:spChg>
      </pc:sldChg>
      <pc:sldChg chg="addSp delSp modSp mod">
        <pc:chgData name="FERNANDO" userId="77d3a5be-7a80-407b-ad5c-0037051f36db" providerId="ADAL" clId="{25E51BEF-FA93-46E5-9541-AC9A4C6F24A3}" dt="2020-10-14T01:04:50.846" v="566" actId="6549"/>
        <pc:sldMkLst>
          <pc:docMk/>
          <pc:sldMk cId="3979734109" sldId="262"/>
        </pc:sldMkLst>
        <pc:spChg chg="mod">
          <ac:chgData name="FERNANDO" userId="77d3a5be-7a80-407b-ad5c-0037051f36db" providerId="ADAL" clId="{25E51BEF-FA93-46E5-9541-AC9A4C6F24A3}" dt="2020-10-13T23:34:53.092" v="16" actId="20577"/>
          <ac:spMkLst>
            <pc:docMk/>
            <pc:sldMk cId="3979734109" sldId="262"/>
            <ac:spMk id="2" creationId="{EA65A966-EB6C-401A-8662-22B24AA6E8F5}"/>
          </ac:spMkLst>
        </pc:spChg>
        <pc:spChg chg="mod">
          <ac:chgData name="FERNANDO" userId="77d3a5be-7a80-407b-ad5c-0037051f36db" providerId="ADAL" clId="{25E51BEF-FA93-46E5-9541-AC9A4C6F24A3}" dt="2020-10-14T01:04:50.846" v="566" actId="6549"/>
          <ac:spMkLst>
            <pc:docMk/>
            <pc:sldMk cId="3979734109" sldId="262"/>
            <ac:spMk id="11" creationId="{E125C38C-1C3D-4F5D-A11F-85AC3214FE22}"/>
          </ac:spMkLst>
        </pc:spChg>
        <pc:picChg chg="add mod">
          <ac:chgData name="FERNANDO" userId="77d3a5be-7a80-407b-ad5c-0037051f36db" providerId="ADAL" clId="{25E51BEF-FA93-46E5-9541-AC9A4C6F24A3}" dt="2020-10-14T01:03:18.596" v="456" actId="1076"/>
          <ac:picMkLst>
            <pc:docMk/>
            <pc:sldMk cId="3979734109" sldId="262"/>
            <ac:picMk id="3" creationId="{850CFB0E-C76D-4FDE-9E63-7D3BC1203ECC}"/>
          </ac:picMkLst>
        </pc:picChg>
        <pc:picChg chg="del">
          <ac:chgData name="FERNANDO" userId="77d3a5be-7a80-407b-ad5c-0037051f36db" providerId="ADAL" clId="{25E51BEF-FA93-46E5-9541-AC9A4C6F24A3}" dt="2020-10-13T23:58:57.278" v="451" actId="478"/>
          <ac:picMkLst>
            <pc:docMk/>
            <pc:sldMk cId="3979734109" sldId="262"/>
            <ac:picMk id="13" creationId="{AEC9B635-E3A2-455D-B334-842C4699D693}"/>
          </ac:picMkLst>
        </pc:picChg>
      </pc:sldChg>
      <pc:sldChg chg="del">
        <pc:chgData name="FERNANDO" userId="77d3a5be-7a80-407b-ad5c-0037051f36db" providerId="ADAL" clId="{25E51BEF-FA93-46E5-9541-AC9A4C6F24A3}" dt="2020-10-13T23:34:20.806" v="8" actId="2696"/>
        <pc:sldMkLst>
          <pc:docMk/>
          <pc:sldMk cId="3747298526" sldId="263"/>
        </pc:sldMkLst>
      </pc:sldChg>
      <pc:sldChg chg="del">
        <pc:chgData name="FERNANDO" userId="77d3a5be-7a80-407b-ad5c-0037051f36db" providerId="ADAL" clId="{25E51BEF-FA93-46E5-9541-AC9A4C6F24A3}" dt="2020-10-13T23:34:36.664" v="9" actId="2696"/>
        <pc:sldMkLst>
          <pc:docMk/>
          <pc:sldMk cId="3802483986" sldId="264"/>
        </pc:sldMkLst>
      </pc:sldChg>
      <pc:sldChg chg="addSp delSp modSp mod">
        <pc:chgData name="FERNANDO" userId="77d3a5be-7a80-407b-ad5c-0037051f36db" providerId="ADAL" clId="{25E51BEF-FA93-46E5-9541-AC9A4C6F24A3}" dt="2020-10-13T23:53:24.708" v="358" actId="1076"/>
        <pc:sldMkLst>
          <pc:docMk/>
          <pc:sldMk cId="1245450909" sldId="265"/>
        </pc:sldMkLst>
        <pc:spChg chg="mod">
          <ac:chgData name="FERNANDO" userId="77d3a5be-7a80-407b-ad5c-0037051f36db" providerId="ADAL" clId="{25E51BEF-FA93-46E5-9541-AC9A4C6F24A3}" dt="2020-10-13T23:35:11.649" v="33" actId="20577"/>
          <ac:spMkLst>
            <pc:docMk/>
            <pc:sldMk cId="1245450909" sldId="265"/>
            <ac:spMk id="2" creationId="{EA65A966-EB6C-401A-8662-22B24AA6E8F5}"/>
          </ac:spMkLst>
        </pc:spChg>
        <pc:spChg chg="add mod">
          <ac:chgData name="FERNANDO" userId="77d3a5be-7a80-407b-ad5c-0037051f36db" providerId="ADAL" clId="{25E51BEF-FA93-46E5-9541-AC9A4C6F24A3}" dt="2020-10-13T23:38:47.590" v="105" actId="1076"/>
          <ac:spMkLst>
            <pc:docMk/>
            <pc:sldMk cId="1245450909" sldId="265"/>
            <ac:spMk id="5" creationId="{30F60442-9522-4350-8A36-22247D42ACE7}"/>
          </ac:spMkLst>
        </pc:spChg>
        <pc:spChg chg="del mod">
          <ac:chgData name="FERNANDO" userId="77d3a5be-7a80-407b-ad5c-0037051f36db" providerId="ADAL" clId="{25E51BEF-FA93-46E5-9541-AC9A4C6F24A3}" dt="2020-10-13T23:35:43.306" v="47" actId="478"/>
          <ac:spMkLst>
            <pc:docMk/>
            <pc:sldMk cId="1245450909" sldId="265"/>
            <ac:spMk id="7" creationId="{C1C88E62-ED2C-492A-A6EE-138314BA4FD8}"/>
          </ac:spMkLst>
        </pc:spChg>
        <pc:spChg chg="del mod">
          <ac:chgData name="FERNANDO" userId="77d3a5be-7a80-407b-ad5c-0037051f36db" providerId="ADAL" clId="{25E51BEF-FA93-46E5-9541-AC9A4C6F24A3}" dt="2020-10-13T23:40:39.611" v="130" actId="21"/>
          <ac:spMkLst>
            <pc:docMk/>
            <pc:sldMk cId="1245450909" sldId="265"/>
            <ac:spMk id="8" creationId="{F79611DF-E316-4A91-8AEF-20A9D1BF24EE}"/>
          </ac:spMkLst>
        </pc:spChg>
        <pc:spChg chg="add mod">
          <ac:chgData name="FERNANDO" userId="77d3a5be-7a80-407b-ad5c-0037051f36db" providerId="ADAL" clId="{25E51BEF-FA93-46E5-9541-AC9A4C6F24A3}" dt="2020-10-13T23:38:47.590" v="105" actId="1076"/>
          <ac:spMkLst>
            <pc:docMk/>
            <pc:sldMk cId="1245450909" sldId="265"/>
            <ac:spMk id="11" creationId="{8F7E2685-36A9-4497-879A-F670C1D3D104}"/>
          </ac:spMkLst>
        </pc:spChg>
        <pc:spChg chg="mod">
          <ac:chgData name="FERNANDO" userId="77d3a5be-7a80-407b-ad5c-0037051f36db" providerId="ADAL" clId="{25E51BEF-FA93-46E5-9541-AC9A4C6F24A3}" dt="2020-10-13T23:38:47.590" v="105" actId="1076"/>
          <ac:spMkLst>
            <pc:docMk/>
            <pc:sldMk cId="1245450909" sldId="265"/>
            <ac:spMk id="14" creationId="{74E341C6-A4C5-41CE-984C-F8E3B4B378FF}"/>
          </ac:spMkLst>
        </pc:spChg>
        <pc:spChg chg="del mod">
          <ac:chgData name="FERNANDO" userId="77d3a5be-7a80-407b-ad5c-0037051f36db" providerId="ADAL" clId="{25E51BEF-FA93-46E5-9541-AC9A4C6F24A3}" dt="2020-10-13T23:35:40.109" v="45" actId="478"/>
          <ac:spMkLst>
            <pc:docMk/>
            <pc:sldMk cId="1245450909" sldId="265"/>
            <ac:spMk id="15" creationId="{33F5F3AE-3FE8-428B-84F6-7C8B22E5529F}"/>
          </ac:spMkLst>
        </pc:spChg>
        <pc:spChg chg="add mod">
          <ac:chgData name="FERNANDO" userId="77d3a5be-7a80-407b-ad5c-0037051f36db" providerId="ADAL" clId="{25E51BEF-FA93-46E5-9541-AC9A4C6F24A3}" dt="2020-10-13T23:39:16.096" v="116" actId="20577"/>
          <ac:spMkLst>
            <pc:docMk/>
            <pc:sldMk cId="1245450909" sldId="265"/>
            <ac:spMk id="33" creationId="{0F6501FE-B05F-4A89-9272-B2EAC8898E66}"/>
          </ac:spMkLst>
        </pc:spChg>
        <pc:spChg chg="add mod ord">
          <ac:chgData name="FERNANDO" userId="77d3a5be-7a80-407b-ad5c-0037051f36db" providerId="ADAL" clId="{25E51BEF-FA93-46E5-9541-AC9A4C6F24A3}" dt="2020-10-13T23:38:47.590" v="105" actId="1076"/>
          <ac:spMkLst>
            <pc:docMk/>
            <pc:sldMk cId="1245450909" sldId="265"/>
            <ac:spMk id="34" creationId="{90978224-1035-42B9-B210-B930DDA29E1D}"/>
          </ac:spMkLst>
        </pc:spChg>
        <pc:spChg chg="add mod">
          <ac:chgData name="FERNANDO" userId="77d3a5be-7a80-407b-ad5c-0037051f36db" providerId="ADAL" clId="{25E51BEF-FA93-46E5-9541-AC9A4C6F24A3}" dt="2020-10-13T23:53:24.708" v="358" actId="1076"/>
          <ac:spMkLst>
            <pc:docMk/>
            <pc:sldMk cId="1245450909" sldId="265"/>
            <ac:spMk id="35" creationId="{1EB566CA-2C1C-47C8-B0FC-F941FE56536C}"/>
          </ac:spMkLst>
        </pc:spChg>
        <pc:spChg chg="add mod">
          <ac:chgData name="FERNANDO" userId="77d3a5be-7a80-407b-ad5c-0037051f36db" providerId="ADAL" clId="{25E51BEF-FA93-46E5-9541-AC9A4C6F24A3}" dt="2020-10-13T23:53:24.708" v="358" actId="1076"/>
          <ac:spMkLst>
            <pc:docMk/>
            <pc:sldMk cId="1245450909" sldId="265"/>
            <ac:spMk id="37" creationId="{1A6B4D4B-5E17-45A2-AD58-6998176A50CD}"/>
          </ac:spMkLst>
        </pc:spChg>
        <pc:spChg chg="add mod">
          <ac:chgData name="FERNANDO" userId="77d3a5be-7a80-407b-ad5c-0037051f36db" providerId="ADAL" clId="{25E51BEF-FA93-46E5-9541-AC9A4C6F24A3}" dt="2020-10-13T23:53:24.708" v="358" actId="1076"/>
          <ac:spMkLst>
            <pc:docMk/>
            <pc:sldMk cId="1245450909" sldId="265"/>
            <ac:spMk id="39" creationId="{CCC3DE9F-C88E-4B15-8702-FE9998A04FB7}"/>
          </ac:spMkLst>
        </pc:spChg>
        <pc:spChg chg="add mod">
          <ac:chgData name="FERNANDO" userId="77d3a5be-7a80-407b-ad5c-0037051f36db" providerId="ADAL" clId="{25E51BEF-FA93-46E5-9541-AC9A4C6F24A3}" dt="2020-10-13T23:53:24.708" v="358" actId="1076"/>
          <ac:spMkLst>
            <pc:docMk/>
            <pc:sldMk cId="1245450909" sldId="265"/>
            <ac:spMk id="41" creationId="{05407A33-AA3B-413F-9CDB-893E80B53177}"/>
          </ac:spMkLst>
        </pc:spChg>
        <pc:spChg chg="add mod">
          <ac:chgData name="FERNANDO" userId="77d3a5be-7a80-407b-ad5c-0037051f36db" providerId="ADAL" clId="{25E51BEF-FA93-46E5-9541-AC9A4C6F24A3}" dt="2020-10-13T23:53:24.708" v="358" actId="1076"/>
          <ac:spMkLst>
            <pc:docMk/>
            <pc:sldMk cId="1245450909" sldId="265"/>
            <ac:spMk id="45" creationId="{6F09EFDA-F892-46BE-9D86-E3F91A420FF4}"/>
          </ac:spMkLst>
        </pc:spChg>
        <pc:spChg chg="add mod">
          <ac:chgData name="FERNANDO" userId="77d3a5be-7a80-407b-ad5c-0037051f36db" providerId="ADAL" clId="{25E51BEF-FA93-46E5-9541-AC9A4C6F24A3}" dt="2020-10-13T23:40:21.983" v="128" actId="207"/>
          <ac:spMkLst>
            <pc:docMk/>
            <pc:sldMk cId="1245450909" sldId="265"/>
            <ac:spMk id="46" creationId="{D442728A-B0EC-439B-8959-06FBCF39EF0D}"/>
          </ac:spMkLst>
        </pc:spChg>
        <pc:spChg chg="add mod">
          <ac:chgData name="FERNANDO" userId="77d3a5be-7a80-407b-ad5c-0037051f36db" providerId="ADAL" clId="{25E51BEF-FA93-46E5-9541-AC9A4C6F24A3}" dt="2020-10-13T23:39:47.210" v="119" actId="1076"/>
          <ac:spMkLst>
            <pc:docMk/>
            <pc:sldMk cId="1245450909" sldId="265"/>
            <ac:spMk id="48" creationId="{90581BD2-CDE1-407C-BF87-BD431D4E179F}"/>
          </ac:spMkLst>
        </pc:spChg>
        <pc:spChg chg="add mod">
          <ac:chgData name="FERNANDO" userId="77d3a5be-7a80-407b-ad5c-0037051f36db" providerId="ADAL" clId="{25E51BEF-FA93-46E5-9541-AC9A4C6F24A3}" dt="2020-10-13T23:39:47.210" v="119" actId="1076"/>
          <ac:spMkLst>
            <pc:docMk/>
            <pc:sldMk cId="1245450909" sldId="265"/>
            <ac:spMk id="50" creationId="{EB56C058-6019-48E7-8CA0-CFF30972DD0A}"/>
          </ac:spMkLst>
        </pc:spChg>
        <pc:spChg chg="add mod">
          <ac:chgData name="FERNANDO" userId="77d3a5be-7a80-407b-ad5c-0037051f36db" providerId="ADAL" clId="{25E51BEF-FA93-46E5-9541-AC9A4C6F24A3}" dt="2020-10-13T23:39:47.210" v="119" actId="1076"/>
          <ac:spMkLst>
            <pc:docMk/>
            <pc:sldMk cId="1245450909" sldId="265"/>
            <ac:spMk id="52" creationId="{0E099B2D-0B1C-4DDB-8D72-526776EFCAF4}"/>
          </ac:spMkLst>
        </pc:spChg>
        <pc:spChg chg="add mod">
          <ac:chgData name="FERNANDO" userId="77d3a5be-7a80-407b-ad5c-0037051f36db" providerId="ADAL" clId="{25E51BEF-FA93-46E5-9541-AC9A4C6F24A3}" dt="2020-10-13T23:40:02.057" v="127" actId="20577"/>
          <ac:spMkLst>
            <pc:docMk/>
            <pc:sldMk cId="1245450909" sldId="265"/>
            <ac:spMk id="56" creationId="{F181EEB7-A478-4C8D-9D4E-70BBF57C58EE}"/>
          </ac:spMkLst>
        </pc:spChg>
        <pc:spChg chg="add mod">
          <ac:chgData name="FERNANDO" userId="77d3a5be-7a80-407b-ad5c-0037051f36db" providerId="ADAL" clId="{25E51BEF-FA93-46E5-9541-AC9A4C6F24A3}" dt="2020-10-13T23:45:34.851" v="227" actId="14100"/>
          <ac:spMkLst>
            <pc:docMk/>
            <pc:sldMk cId="1245450909" sldId="265"/>
            <ac:spMk id="64" creationId="{6D3BDECC-B82D-49BC-A149-13B0BE7F9612}"/>
          </ac:spMkLst>
        </pc:spChg>
        <pc:spChg chg="add mod">
          <ac:chgData name="FERNANDO" userId="77d3a5be-7a80-407b-ad5c-0037051f36db" providerId="ADAL" clId="{25E51BEF-FA93-46E5-9541-AC9A4C6F24A3}" dt="2020-10-13T23:44:59.703" v="223" actId="14100"/>
          <ac:spMkLst>
            <pc:docMk/>
            <pc:sldMk cId="1245450909" sldId="265"/>
            <ac:spMk id="66" creationId="{81BA7011-CE00-4691-8EB6-D283AC676333}"/>
          </ac:spMkLst>
        </pc:spChg>
        <pc:spChg chg="add mod">
          <ac:chgData name="FERNANDO" userId="77d3a5be-7a80-407b-ad5c-0037051f36db" providerId="ADAL" clId="{25E51BEF-FA93-46E5-9541-AC9A4C6F24A3}" dt="2020-10-13T23:53:13.463" v="357" actId="1076"/>
          <ac:spMkLst>
            <pc:docMk/>
            <pc:sldMk cId="1245450909" sldId="265"/>
            <ac:spMk id="67" creationId="{DAC05BB5-6A31-4212-98E6-52335A82EFAE}"/>
          </ac:spMkLst>
        </pc:spChg>
        <pc:picChg chg="add mod">
          <ac:chgData name="FERNANDO" userId="77d3a5be-7a80-407b-ad5c-0037051f36db" providerId="ADAL" clId="{25E51BEF-FA93-46E5-9541-AC9A4C6F24A3}" dt="2020-10-13T23:38:47.590" v="105" actId="1076"/>
          <ac:picMkLst>
            <pc:docMk/>
            <pc:sldMk cId="1245450909" sldId="265"/>
            <ac:picMk id="3" creationId="{58206ED1-370F-4055-94CD-755D836E3EFD}"/>
          </ac:picMkLst>
        </pc:picChg>
        <pc:picChg chg="mod">
          <ac:chgData name="FERNANDO" userId="77d3a5be-7a80-407b-ad5c-0037051f36db" providerId="ADAL" clId="{25E51BEF-FA93-46E5-9541-AC9A4C6F24A3}" dt="2020-10-13T23:38:47.590" v="105" actId="1076"/>
          <ac:picMkLst>
            <pc:docMk/>
            <pc:sldMk cId="1245450909" sldId="265"/>
            <ac:picMk id="4" creationId="{13A7B8DC-C6E4-4C09-951C-4C60DB8C8697}"/>
          </ac:picMkLst>
        </pc:picChg>
        <pc:picChg chg="del">
          <ac:chgData name="FERNANDO" userId="77d3a5be-7a80-407b-ad5c-0037051f36db" providerId="ADAL" clId="{25E51BEF-FA93-46E5-9541-AC9A4C6F24A3}" dt="2020-10-13T23:35:35.380" v="43" actId="478"/>
          <ac:picMkLst>
            <pc:docMk/>
            <pc:sldMk cId="1245450909" sldId="265"/>
            <ac:picMk id="6" creationId="{B3AFBC03-E70F-4E5A-A4B9-227DDFE25BFF}"/>
          </ac:picMkLst>
        </pc:picChg>
        <pc:picChg chg="add mod">
          <ac:chgData name="FERNANDO" userId="77d3a5be-7a80-407b-ad5c-0037051f36db" providerId="ADAL" clId="{25E51BEF-FA93-46E5-9541-AC9A4C6F24A3}" dt="2020-10-13T23:38:47.590" v="105" actId="1076"/>
          <ac:picMkLst>
            <pc:docMk/>
            <pc:sldMk cId="1245450909" sldId="265"/>
            <ac:picMk id="9" creationId="{FFEE2BA4-4EAE-48D8-A188-AACBC87F1CCC}"/>
          </ac:picMkLst>
        </pc:picChg>
        <pc:picChg chg="add mod">
          <ac:chgData name="FERNANDO" userId="77d3a5be-7a80-407b-ad5c-0037051f36db" providerId="ADAL" clId="{25E51BEF-FA93-46E5-9541-AC9A4C6F24A3}" dt="2020-10-13T23:53:24.708" v="358" actId="1076"/>
          <ac:picMkLst>
            <pc:docMk/>
            <pc:sldMk cId="1245450909" sldId="265"/>
            <ac:picMk id="36" creationId="{5A26EB04-90F1-4646-A5E8-A5408504FBB3}"/>
          </ac:picMkLst>
        </pc:picChg>
        <pc:picChg chg="add mod">
          <ac:chgData name="FERNANDO" userId="77d3a5be-7a80-407b-ad5c-0037051f36db" providerId="ADAL" clId="{25E51BEF-FA93-46E5-9541-AC9A4C6F24A3}" dt="2020-10-13T23:53:24.708" v="358" actId="1076"/>
          <ac:picMkLst>
            <pc:docMk/>
            <pc:sldMk cId="1245450909" sldId="265"/>
            <ac:picMk id="38" creationId="{4A422F45-342C-47D8-BF41-ECF6A77585D2}"/>
          </ac:picMkLst>
        </pc:picChg>
        <pc:picChg chg="add mod">
          <ac:chgData name="FERNANDO" userId="77d3a5be-7a80-407b-ad5c-0037051f36db" providerId="ADAL" clId="{25E51BEF-FA93-46E5-9541-AC9A4C6F24A3}" dt="2020-10-13T23:53:24.708" v="358" actId="1076"/>
          <ac:picMkLst>
            <pc:docMk/>
            <pc:sldMk cId="1245450909" sldId="265"/>
            <ac:picMk id="40" creationId="{B555A309-F36B-40AE-998E-5A12FCFBF58B}"/>
          </ac:picMkLst>
        </pc:picChg>
        <pc:picChg chg="add mod">
          <ac:chgData name="FERNANDO" userId="77d3a5be-7a80-407b-ad5c-0037051f36db" providerId="ADAL" clId="{25E51BEF-FA93-46E5-9541-AC9A4C6F24A3}" dt="2020-10-13T23:39:47.210" v="119" actId="1076"/>
          <ac:picMkLst>
            <pc:docMk/>
            <pc:sldMk cId="1245450909" sldId="265"/>
            <ac:picMk id="47" creationId="{3DC2D5C4-21D8-4FD7-9EC7-5B3FBF7A66AE}"/>
          </ac:picMkLst>
        </pc:picChg>
        <pc:picChg chg="add mod">
          <ac:chgData name="FERNANDO" userId="77d3a5be-7a80-407b-ad5c-0037051f36db" providerId="ADAL" clId="{25E51BEF-FA93-46E5-9541-AC9A4C6F24A3}" dt="2020-10-13T23:39:47.210" v="119" actId="1076"/>
          <ac:picMkLst>
            <pc:docMk/>
            <pc:sldMk cId="1245450909" sldId="265"/>
            <ac:picMk id="49" creationId="{C0CC84DE-ABC4-4C76-ACB7-FD7A91317745}"/>
          </ac:picMkLst>
        </pc:picChg>
        <pc:picChg chg="add mod">
          <ac:chgData name="FERNANDO" userId="77d3a5be-7a80-407b-ad5c-0037051f36db" providerId="ADAL" clId="{25E51BEF-FA93-46E5-9541-AC9A4C6F24A3}" dt="2020-10-13T23:39:47.210" v="119" actId="1076"/>
          <ac:picMkLst>
            <pc:docMk/>
            <pc:sldMk cId="1245450909" sldId="265"/>
            <ac:picMk id="51" creationId="{F41CD33E-93DC-4C9B-AEF9-A44BAD64B1C4}"/>
          </ac:picMkLst>
        </pc:picChg>
        <pc:cxnChg chg="del">
          <ac:chgData name="FERNANDO" userId="77d3a5be-7a80-407b-ad5c-0037051f36db" providerId="ADAL" clId="{25E51BEF-FA93-46E5-9541-AC9A4C6F24A3}" dt="2020-10-13T23:35:18.977" v="35" actId="478"/>
          <ac:cxnSpMkLst>
            <pc:docMk/>
            <pc:sldMk cId="1245450909" sldId="265"/>
            <ac:cxnSpMk id="10" creationId="{3C4F4D7D-6BBA-4E89-8003-FCCD700693A6}"/>
          </ac:cxnSpMkLst>
        </pc:cxnChg>
        <pc:cxnChg chg="add mod">
          <ac:chgData name="FERNANDO" userId="77d3a5be-7a80-407b-ad5c-0037051f36db" providerId="ADAL" clId="{25E51BEF-FA93-46E5-9541-AC9A4C6F24A3}" dt="2020-10-13T23:38:47.590" v="105" actId="1076"/>
          <ac:cxnSpMkLst>
            <pc:docMk/>
            <pc:sldMk cId="1245450909" sldId="265"/>
            <ac:cxnSpMk id="18" creationId="{F4B1C8F8-41FF-46DF-9361-F500C1CE1179}"/>
          </ac:cxnSpMkLst>
        </pc:cxnChg>
        <pc:cxnChg chg="add mod">
          <ac:chgData name="FERNANDO" userId="77d3a5be-7a80-407b-ad5c-0037051f36db" providerId="ADAL" clId="{25E51BEF-FA93-46E5-9541-AC9A4C6F24A3}" dt="2020-10-13T23:38:47.590" v="105" actId="1076"/>
          <ac:cxnSpMkLst>
            <pc:docMk/>
            <pc:sldMk cId="1245450909" sldId="265"/>
            <ac:cxnSpMk id="25" creationId="{3C419A4A-9EA0-4505-8FFC-438C0E130DCB}"/>
          </ac:cxnSpMkLst>
        </pc:cxnChg>
        <pc:cxnChg chg="add mod">
          <ac:chgData name="FERNANDO" userId="77d3a5be-7a80-407b-ad5c-0037051f36db" providerId="ADAL" clId="{25E51BEF-FA93-46E5-9541-AC9A4C6F24A3}" dt="2020-10-13T23:38:47.590" v="105" actId="1076"/>
          <ac:cxnSpMkLst>
            <pc:docMk/>
            <pc:sldMk cId="1245450909" sldId="265"/>
            <ac:cxnSpMk id="31" creationId="{00D219AE-8E79-4CEB-92CE-EF5873A47BA7}"/>
          </ac:cxnSpMkLst>
        </pc:cxnChg>
        <pc:cxnChg chg="add mod">
          <ac:chgData name="FERNANDO" userId="77d3a5be-7a80-407b-ad5c-0037051f36db" providerId="ADAL" clId="{25E51BEF-FA93-46E5-9541-AC9A4C6F24A3}" dt="2020-10-13T23:53:24.708" v="358" actId="1076"/>
          <ac:cxnSpMkLst>
            <pc:docMk/>
            <pc:sldMk cId="1245450909" sldId="265"/>
            <ac:cxnSpMk id="42" creationId="{9BD1E23E-FF92-45B0-9EF5-F79F1C166A49}"/>
          </ac:cxnSpMkLst>
        </pc:cxnChg>
        <pc:cxnChg chg="add mod">
          <ac:chgData name="FERNANDO" userId="77d3a5be-7a80-407b-ad5c-0037051f36db" providerId="ADAL" clId="{25E51BEF-FA93-46E5-9541-AC9A4C6F24A3}" dt="2020-10-13T23:53:24.708" v="358" actId="1076"/>
          <ac:cxnSpMkLst>
            <pc:docMk/>
            <pc:sldMk cId="1245450909" sldId="265"/>
            <ac:cxnSpMk id="43" creationId="{7C972EC6-81A7-4993-A5D5-840E7586580E}"/>
          </ac:cxnSpMkLst>
        </pc:cxnChg>
        <pc:cxnChg chg="add mod">
          <ac:chgData name="FERNANDO" userId="77d3a5be-7a80-407b-ad5c-0037051f36db" providerId="ADAL" clId="{25E51BEF-FA93-46E5-9541-AC9A4C6F24A3}" dt="2020-10-13T23:53:24.708" v="358" actId="1076"/>
          <ac:cxnSpMkLst>
            <pc:docMk/>
            <pc:sldMk cId="1245450909" sldId="265"/>
            <ac:cxnSpMk id="44" creationId="{5B9C0262-A4D7-40BD-8461-9C19E0B326D3}"/>
          </ac:cxnSpMkLst>
        </pc:cxnChg>
        <pc:cxnChg chg="add mod">
          <ac:chgData name="FERNANDO" userId="77d3a5be-7a80-407b-ad5c-0037051f36db" providerId="ADAL" clId="{25E51BEF-FA93-46E5-9541-AC9A4C6F24A3}" dt="2020-10-13T23:39:47.210" v="119" actId="1076"/>
          <ac:cxnSpMkLst>
            <pc:docMk/>
            <pc:sldMk cId="1245450909" sldId="265"/>
            <ac:cxnSpMk id="53" creationId="{D6F59C06-3D7C-486C-BBEE-82708E0F33FC}"/>
          </ac:cxnSpMkLst>
        </pc:cxnChg>
        <pc:cxnChg chg="add mod">
          <ac:chgData name="FERNANDO" userId="77d3a5be-7a80-407b-ad5c-0037051f36db" providerId="ADAL" clId="{25E51BEF-FA93-46E5-9541-AC9A4C6F24A3}" dt="2020-10-13T23:39:47.210" v="119" actId="1076"/>
          <ac:cxnSpMkLst>
            <pc:docMk/>
            <pc:sldMk cId="1245450909" sldId="265"/>
            <ac:cxnSpMk id="54" creationId="{BC8789A7-1F60-4113-BE37-98F2E6A8B4B5}"/>
          </ac:cxnSpMkLst>
        </pc:cxnChg>
        <pc:cxnChg chg="add mod">
          <ac:chgData name="FERNANDO" userId="77d3a5be-7a80-407b-ad5c-0037051f36db" providerId="ADAL" clId="{25E51BEF-FA93-46E5-9541-AC9A4C6F24A3}" dt="2020-10-13T23:39:47.210" v="119" actId="1076"/>
          <ac:cxnSpMkLst>
            <pc:docMk/>
            <pc:sldMk cId="1245450909" sldId="265"/>
            <ac:cxnSpMk id="55" creationId="{D2404E2C-3DF0-4834-A3D1-60019590D56D}"/>
          </ac:cxnSpMkLst>
        </pc:cxnChg>
        <pc:cxnChg chg="add mod">
          <ac:chgData name="FERNANDO" userId="77d3a5be-7a80-407b-ad5c-0037051f36db" providerId="ADAL" clId="{25E51BEF-FA93-46E5-9541-AC9A4C6F24A3}" dt="2020-10-13T23:41:33.040" v="136" actId="14100"/>
          <ac:cxnSpMkLst>
            <pc:docMk/>
            <pc:sldMk cId="1245450909" sldId="265"/>
            <ac:cxnSpMk id="57" creationId="{E12C3412-2B07-4947-ADAB-8140F19CB0BC}"/>
          </ac:cxnSpMkLst>
        </pc:cxnChg>
        <pc:cxnChg chg="add mod">
          <ac:chgData name="FERNANDO" userId="77d3a5be-7a80-407b-ad5c-0037051f36db" providerId="ADAL" clId="{25E51BEF-FA93-46E5-9541-AC9A4C6F24A3}" dt="2020-10-13T23:41:48.386" v="141" actId="14100"/>
          <ac:cxnSpMkLst>
            <pc:docMk/>
            <pc:sldMk cId="1245450909" sldId="265"/>
            <ac:cxnSpMk id="60" creationId="{EB986E87-D665-4AF7-A54C-B5B8090DD3E2}"/>
          </ac:cxnSpMkLst>
        </pc:cxnChg>
      </pc:sldChg>
      <pc:sldChg chg="del">
        <pc:chgData name="FERNANDO" userId="77d3a5be-7a80-407b-ad5c-0037051f36db" providerId="ADAL" clId="{25E51BEF-FA93-46E5-9541-AC9A4C6F24A3}" dt="2020-10-13T23:34:40.141" v="10" actId="2696"/>
        <pc:sldMkLst>
          <pc:docMk/>
          <pc:sldMk cId="2156891136" sldId="266"/>
        </pc:sldMkLst>
      </pc:sldChg>
      <pc:sldChg chg="del">
        <pc:chgData name="FERNANDO" userId="77d3a5be-7a80-407b-ad5c-0037051f36db" providerId="ADAL" clId="{25E51BEF-FA93-46E5-9541-AC9A4C6F24A3}" dt="2020-10-13T23:34:59.005" v="17" actId="2696"/>
        <pc:sldMkLst>
          <pc:docMk/>
          <pc:sldMk cId="3953058504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ED3-6C7F-44BE-8CA8-EF65E559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B9BD-3D8C-4675-A01A-4E086D5D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3BB55-D4A8-4BF0-80AE-7BDC6C95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2155-DFCF-41AA-B65C-17473491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FDCE-7425-451C-A689-B0E2FF0A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3903-BB8D-4EA2-A0AF-F67BD8C5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6D1E-574C-4921-9DCF-A77CA301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1655-583E-4D4F-AE63-7786FC1D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9F1D-00EC-4530-88EA-04D991CA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DAE5-D3FE-4D2D-8041-AAC63B9B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51C8A-4421-408A-B588-F5B3F92C5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DD84F-AB82-47B4-901F-77C291B90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88EC-E786-472C-A120-7F7ADB4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52CB-7C2C-4C8D-AA1D-5B1B0A5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454C-4532-4AEF-9C94-4AB6685D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4DD3-4C7D-434D-8303-92B62DF1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9B29-2B78-405A-981F-DE5693B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8384-80A1-4E42-9F0C-2F2DC9F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E6F2-9404-4DF6-8A6F-A836E5A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BF8A-539D-4A35-BF6C-4FFED0D4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BAE6-6326-45EF-82FE-43E2EFE5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0C3EA-013C-4860-9934-A18BE9B9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F4CE-2E11-482B-B113-5321CB5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EAAB-E9F2-42AE-B325-4BEC067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DE08-D2CD-4FEB-B3EA-0FFCDE25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9EA8-D816-40C9-85F6-9D4F56CC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821E-1F64-4780-BE6F-4BA3C361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13BA-253C-4664-8A84-7C7C78F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7003-23C9-48E0-9B9E-EE7178E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06C0-A526-46A5-A673-AFF2A568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784C1-19F8-4F19-9216-643132C7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C8B6-64A1-4747-AEF6-F7500435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D071-A863-486A-B497-B5EC3965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D66E-3A5B-4EB2-BBCB-0A7F56A5F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C524-A911-4500-8479-153E58E5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DFDE7-015E-4E37-B3DB-B6BB9BEB9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BC27-9010-4AAD-B110-E069587A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8FFC-5F3B-409E-9D55-2D643890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ABC56-B5BC-4BBB-AC5D-54811C05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3FBB-2A75-49A8-8CB3-D85FC36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2E737-EA3A-4AC9-86A5-0B085722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450-8802-498C-A349-2F26BA63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0E42D-0170-489D-BE14-DC5EBB52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67284-41ED-4856-B398-1FB22E76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5E6DA-9D71-43E0-92B2-B3C03566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3C936-C7EE-422D-86F7-4A1A2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D05-0790-40C1-B5E9-273BB2A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F1A-52D8-452D-8E38-7435372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568D-374A-4793-AD53-7FD35AC2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D54D8-1C46-49BD-8DAD-4D9B7A03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2DD5-DD78-4220-90BE-2F076FE7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992A-5BE4-40F7-B2BC-F974445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25DA-C136-4F03-B803-D25C211B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372EF-BA68-408C-A401-A9FAE9D9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4EFF1-CA88-488B-88DD-B1B47285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218F-5195-4AC0-B042-19153B17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1659-B3B3-4444-A3E7-E96E81DA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036C-4947-4A80-A67A-CF2DB8F8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02B8-0591-4307-A549-21597ED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2EB9-2EE1-40C9-B5B3-6DA5DCEE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A934-9F8A-479F-9E63-697A87399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42F4-BA86-427A-A50C-A09B097413C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AE51-A4A4-454A-AF26-B55C0657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AB2B-67F4-4CF1-8FA3-15D116791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9CA15-2A01-49E5-9036-6C56979F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0" y="298939"/>
            <a:ext cx="11351017" cy="62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3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 fontScale="90000"/>
          </a:bodyPr>
          <a:lstStyle/>
          <a:p>
            <a:r>
              <a:rPr lang="es-GT" dirty="0">
                <a:latin typeface="Arial Black" panose="020B0A04020102020204" pitchFamily="34" charset="0"/>
              </a:rPr>
              <a:t>Objetivos del Laboratorio No.10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53" y="1825624"/>
            <a:ext cx="6084367" cy="4760001"/>
          </a:xfrm>
        </p:spPr>
        <p:txBody>
          <a:bodyPr>
            <a:normAutofit lnSpcReduction="10000"/>
          </a:bodyPr>
          <a:lstStyle/>
          <a:p>
            <a:r>
              <a:rPr lang="es-GT" sz="1900" dirty="0">
                <a:latin typeface="Daytona" panose="020B0604030500040204" pitchFamily="34" charset="0"/>
              </a:rPr>
              <a:t>Objetivo General</a:t>
            </a:r>
          </a:p>
          <a:p>
            <a:pPr lvl="1"/>
            <a:r>
              <a:rPr lang="es-GT" sz="1900" dirty="0">
                <a:latin typeface="Daytona" panose="020B0604030500040204" pitchFamily="34" charset="0"/>
              </a:rPr>
              <a:t>Capacitar al estudiante para poder configurar rutas dinámicas basadas en protocolos basados en el estado de la conexión.</a:t>
            </a:r>
          </a:p>
          <a:p>
            <a:pPr lvl="1"/>
            <a:endParaRPr lang="es-GT" sz="1900" dirty="0">
              <a:latin typeface="Daytona" panose="020B0604030500040204" pitchFamily="34" charset="0"/>
            </a:endParaRPr>
          </a:p>
          <a:p>
            <a:pPr lvl="1"/>
            <a:endParaRPr lang="es-GT" sz="1900" dirty="0">
              <a:latin typeface="Daytona" panose="020B0604030500040204" pitchFamily="34" charset="0"/>
            </a:endParaRPr>
          </a:p>
          <a:p>
            <a:r>
              <a:rPr lang="es-GT" sz="1900" dirty="0">
                <a:latin typeface="Daytona" panose="020B0604030500040204" pitchFamily="34" charset="0"/>
              </a:rPr>
              <a:t>Objetivos Específicos</a:t>
            </a:r>
          </a:p>
          <a:p>
            <a:pPr lvl="1"/>
            <a:r>
              <a:rPr lang="es-GT" sz="1900" dirty="0">
                <a:latin typeface="Daytona" panose="020B0604030500040204" pitchFamily="34" charset="0"/>
              </a:rPr>
              <a:t>Configurar una red con Open </a:t>
            </a:r>
            <a:r>
              <a:rPr lang="es-GT" sz="1900" dirty="0" err="1">
                <a:latin typeface="Daytona" panose="020B0604030500040204" pitchFamily="34" charset="0"/>
              </a:rPr>
              <a:t>Shortest</a:t>
            </a:r>
            <a:r>
              <a:rPr lang="es-GT" sz="1900" dirty="0">
                <a:latin typeface="Daytona" panose="020B0604030500040204" pitchFamily="34" charset="0"/>
              </a:rPr>
              <a:t> </a:t>
            </a:r>
            <a:r>
              <a:rPr lang="es-GT" sz="1900" dirty="0" err="1">
                <a:latin typeface="Daytona" panose="020B0604030500040204" pitchFamily="34" charset="0"/>
              </a:rPr>
              <a:t>Path</a:t>
            </a:r>
            <a:r>
              <a:rPr lang="es-GT" sz="1900" dirty="0">
                <a:latin typeface="Daytona" panose="020B0604030500040204" pitchFamily="34" charset="0"/>
              </a:rPr>
              <a:t> </a:t>
            </a:r>
            <a:r>
              <a:rPr lang="es-GT" sz="1900" dirty="0" err="1">
                <a:latin typeface="Daytona" panose="020B0604030500040204" pitchFamily="34" charset="0"/>
              </a:rPr>
              <a:t>First</a:t>
            </a:r>
            <a:r>
              <a:rPr lang="es-GT" sz="1900" dirty="0">
                <a:latin typeface="Daytona" panose="020B0604030500040204" pitchFamily="34" charset="0"/>
              </a:rPr>
              <a:t> (OSPF) para múltiples áreas.</a:t>
            </a:r>
          </a:p>
          <a:p>
            <a:pPr lvl="1"/>
            <a:endParaRPr lang="es-GT" sz="1900" dirty="0">
              <a:latin typeface="Daytona" panose="020B0604030500040204" pitchFamily="34" charset="0"/>
            </a:endParaRPr>
          </a:p>
          <a:p>
            <a:pPr lvl="1"/>
            <a:r>
              <a:rPr lang="es-GT" sz="1900" dirty="0">
                <a:latin typeface="Daytona" panose="020B0604030500040204" pitchFamily="34" charset="0"/>
              </a:rPr>
              <a:t>Aplicar los conceptos de </a:t>
            </a:r>
            <a:r>
              <a:rPr lang="es-GT" sz="1900" dirty="0" err="1">
                <a:latin typeface="Daytona" panose="020B0604030500040204" pitchFamily="34" charset="0"/>
              </a:rPr>
              <a:t>subnetting</a:t>
            </a:r>
            <a:r>
              <a:rPr lang="es-GT" sz="1900" dirty="0">
                <a:latin typeface="Daytona" panose="020B0604030500040204" pitchFamily="34" charset="0"/>
              </a:rPr>
              <a:t> en la numeración de hosts.</a:t>
            </a:r>
          </a:p>
          <a:p>
            <a:pPr marL="457200" lvl="1" indent="0">
              <a:buNone/>
            </a:pPr>
            <a:endParaRPr lang="es-GT" sz="1900" dirty="0">
              <a:latin typeface="Daytona" panose="020B0604030500040204" pitchFamily="34" charset="0"/>
            </a:endParaRPr>
          </a:p>
          <a:p>
            <a:pPr lvl="1"/>
            <a:r>
              <a:rPr lang="es-GT" sz="1900" dirty="0">
                <a:latin typeface="Daytona" panose="020B0604030500040204" pitchFamily="34" charset="0"/>
              </a:rPr>
              <a:t>Aplicar los conceptos de distancia administrativa y métricas compuestas de ruteo.</a:t>
            </a:r>
          </a:p>
          <a:p>
            <a:pPr lvl="1"/>
            <a:endParaRPr lang="en-US" sz="1100" b="1" dirty="0"/>
          </a:p>
          <a:p>
            <a:pPr lvl="1"/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9C9AB-F788-4D41-8E1B-6A747F0F0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8" r="20052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94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90978224-1035-42B9-B210-B930DDA29E1D}"/>
              </a:ext>
            </a:extLst>
          </p:cNvPr>
          <p:cNvSpPr/>
          <p:nvPr/>
        </p:nvSpPr>
        <p:spPr>
          <a:xfrm>
            <a:off x="3934437" y="1869014"/>
            <a:ext cx="3439486" cy="2768367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s-GT" dirty="0">
                <a:latin typeface="Arial Black" panose="020B0A04020102020204" pitchFamily="34" charset="0"/>
              </a:rPr>
              <a:t>Open </a:t>
            </a:r>
            <a:r>
              <a:rPr lang="es-GT" dirty="0" err="1">
                <a:latin typeface="Arial Black" panose="020B0A04020102020204" pitchFamily="34" charset="0"/>
              </a:rPr>
              <a:t>Shortest</a:t>
            </a:r>
            <a:r>
              <a:rPr lang="es-GT" dirty="0">
                <a:latin typeface="Arial Black" panose="020B0A04020102020204" pitchFamily="34" charset="0"/>
              </a:rPr>
              <a:t> </a:t>
            </a:r>
            <a:r>
              <a:rPr lang="es-GT" dirty="0" err="1">
                <a:latin typeface="Arial Black" panose="020B0A04020102020204" pitchFamily="34" charset="0"/>
              </a:rPr>
              <a:t>Path</a:t>
            </a:r>
            <a:r>
              <a:rPr lang="es-GT" dirty="0">
                <a:latin typeface="Arial Black" panose="020B0A04020102020204" pitchFamily="34" charset="0"/>
              </a:rPr>
              <a:t> </a:t>
            </a:r>
            <a:r>
              <a:rPr lang="es-GT" dirty="0" err="1">
                <a:latin typeface="Arial Black" panose="020B0A04020102020204" pitchFamily="34" charset="0"/>
              </a:rPr>
              <a:t>First</a:t>
            </a:r>
            <a:r>
              <a:rPr lang="es-GT" dirty="0">
                <a:latin typeface="Arial Black" panose="020B0A04020102020204" pitchFamily="34" charset="0"/>
              </a:rPr>
              <a:t> – OSPF </a:t>
            </a:r>
            <a:r>
              <a:rPr lang="es-GT" dirty="0" err="1">
                <a:latin typeface="Arial Black" panose="020B0A04020102020204" pitchFamily="34" charset="0"/>
              </a:rPr>
              <a:t>Multiarea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A7B8DC-C6E4-4C09-951C-4C60DB8C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09" y="2462209"/>
            <a:ext cx="894400" cy="5246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E341C6-A4C5-41CE-984C-F8E3B4B378FF}"/>
              </a:ext>
            </a:extLst>
          </p:cNvPr>
          <p:cNvSpPr txBox="1"/>
          <p:nvPr/>
        </p:nvSpPr>
        <p:spPr>
          <a:xfrm>
            <a:off x="4714687" y="2958332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R1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206ED1-370F-4055-94CD-755D836E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039" y="2462209"/>
            <a:ext cx="894400" cy="524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F60442-9522-4350-8A36-22247D42ACE7}"/>
              </a:ext>
            </a:extLst>
          </p:cNvPr>
          <p:cNvSpPr txBox="1"/>
          <p:nvPr/>
        </p:nvSpPr>
        <p:spPr>
          <a:xfrm>
            <a:off x="6170167" y="2986851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R2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EE2BA4-4EAE-48D8-A188-AACBC87F1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53" y="3468338"/>
            <a:ext cx="894400" cy="524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7E2685-36A9-4497-879A-F670C1D3D104}"/>
              </a:ext>
            </a:extLst>
          </p:cNvPr>
          <p:cNvSpPr txBox="1"/>
          <p:nvPr/>
        </p:nvSpPr>
        <p:spPr>
          <a:xfrm>
            <a:off x="5532781" y="3992980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R3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B1C8F8-41FF-46DF-9361-F500C1CE1179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5664853" y="2986851"/>
            <a:ext cx="637386" cy="4814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419A4A-9EA0-4505-8FFC-438C0E130DCB}"/>
              </a:ext>
            </a:extLst>
          </p:cNvPr>
          <p:cNvCxnSpPr>
            <a:cxnSpLocks/>
          </p:cNvCxnSpPr>
          <p:nvPr/>
        </p:nvCxnSpPr>
        <p:spPr>
          <a:xfrm flipH="1" flipV="1">
            <a:off x="4983351" y="2957053"/>
            <a:ext cx="491316" cy="51128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219AE-8E79-4CEB-92CE-EF5873A47BA7}"/>
              </a:ext>
            </a:extLst>
          </p:cNvPr>
          <p:cNvCxnSpPr>
            <a:cxnSpLocks/>
          </p:cNvCxnSpPr>
          <p:nvPr/>
        </p:nvCxnSpPr>
        <p:spPr>
          <a:xfrm>
            <a:off x="5302227" y="2675530"/>
            <a:ext cx="511442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6501FE-B05F-4A89-9272-B2EAC8898E66}"/>
              </a:ext>
            </a:extLst>
          </p:cNvPr>
          <p:cNvSpPr txBox="1"/>
          <p:nvPr/>
        </p:nvSpPr>
        <p:spPr>
          <a:xfrm>
            <a:off x="5229009" y="2118253"/>
            <a:ext cx="79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Área 0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EB566CA-2C1C-47C8-B0FC-F941FE56536C}"/>
              </a:ext>
            </a:extLst>
          </p:cNvPr>
          <p:cNvSpPr/>
          <p:nvPr/>
        </p:nvSpPr>
        <p:spPr>
          <a:xfrm>
            <a:off x="540808" y="3153386"/>
            <a:ext cx="3439486" cy="2768367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26EB04-90F1-4646-A5E8-A5408504F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0" y="3746581"/>
            <a:ext cx="894400" cy="52464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6B4D4B-5E17-45A2-AD58-6998176A50CD}"/>
              </a:ext>
            </a:extLst>
          </p:cNvPr>
          <p:cNvSpPr txBox="1"/>
          <p:nvPr/>
        </p:nvSpPr>
        <p:spPr>
          <a:xfrm>
            <a:off x="1321058" y="4242704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R1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422F45-342C-47D8-BF41-ECF6A7758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10" y="3746581"/>
            <a:ext cx="894400" cy="5246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CC3DE9F-C88E-4B15-8702-FE9998A04FB7}"/>
              </a:ext>
            </a:extLst>
          </p:cNvPr>
          <p:cNvSpPr txBox="1"/>
          <p:nvPr/>
        </p:nvSpPr>
        <p:spPr>
          <a:xfrm>
            <a:off x="2776538" y="4271223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R2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55A309-F36B-40AE-998E-5A12FCFBF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24" y="4752710"/>
            <a:ext cx="894400" cy="52464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5407A33-AA3B-413F-9CDB-893E80B53177}"/>
              </a:ext>
            </a:extLst>
          </p:cNvPr>
          <p:cNvSpPr txBox="1"/>
          <p:nvPr/>
        </p:nvSpPr>
        <p:spPr>
          <a:xfrm>
            <a:off x="2139152" y="5277352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R3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D1E23E-FF92-45B0-9EF5-F79F1C166A49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>
          <a:xfrm flipV="1">
            <a:off x="2271224" y="4271223"/>
            <a:ext cx="637386" cy="4814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72EC6-81A7-4993-A5D5-840E7586580E}"/>
              </a:ext>
            </a:extLst>
          </p:cNvPr>
          <p:cNvCxnSpPr>
            <a:cxnSpLocks/>
          </p:cNvCxnSpPr>
          <p:nvPr/>
        </p:nvCxnSpPr>
        <p:spPr>
          <a:xfrm flipH="1" flipV="1">
            <a:off x="1589722" y="4241425"/>
            <a:ext cx="491316" cy="51128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9C0262-A4D7-40BD-8461-9C19E0B326D3}"/>
              </a:ext>
            </a:extLst>
          </p:cNvPr>
          <p:cNvCxnSpPr>
            <a:cxnSpLocks/>
          </p:cNvCxnSpPr>
          <p:nvPr/>
        </p:nvCxnSpPr>
        <p:spPr>
          <a:xfrm>
            <a:off x="1908598" y="3959902"/>
            <a:ext cx="511442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9EFDA-F892-46BE-9D86-E3F91A420FF4}"/>
              </a:ext>
            </a:extLst>
          </p:cNvPr>
          <p:cNvSpPr txBox="1"/>
          <p:nvPr/>
        </p:nvSpPr>
        <p:spPr>
          <a:xfrm>
            <a:off x="1835380" y="3402625"/>
            <a:ext cx="102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Área 529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442728A-B0EC-439B-8959-06FBCF39EF0D}"/>
              </a:ext>
            </a:extLst>
          </p:cNvPr>
          <p:cNvSpPr/>
          <p:nvPr/>
        </p:nvSpPr>
        <p:spPr>
          <a:xfrm>
            <a:off x="7296786" y="3050401"/>
            <a:ext cx="3439486" cy="2768367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C2D5C4-21D8-4FD7-9EC7-5B3FBF7A6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958" y="3643596"/>
            <a:ext cx="894400" cy="5246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581BD2-CDE1-407C-BF87-BD431D4E179F}"/>
              </a:ext>
            </a:extLst>
          </p:cNvPr>
          <p:cNvSpPr txBox="1"/>
          <p:nvPr/>
        </p:nvSpPr>
        <p:spPr>
          <a:xfrm>
            <a:off x="8077036" y="4139719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R1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C84DE-ABC4-4C76-ACB7-FD7A91317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88" y="3643596"/>
            <a:ext cx="894400" cy="52464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B56C058-6019-48E7-8CA0-CFF30972DD0A}"/>
              </a:ext>
            </a:extLst>
          </p:cNvPr>
          <p:cNvSpPr txBox="1"/>
          <p:nvPr/>
        </p:nvSpPr>
        <p:spPr>
          <a:xfrm>
            <a:off x="9532516" y="4168238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R2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1CD33E-93DC-4C9B-AEF9-A44BAD64B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002" y="4649725"/>
            <a:ext cx="894400" cy="52464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E099B2D-0B1C-4DDB-8D72-526776EFCAF4}"/>
              </a:ext>
            </a:extLst>
          </p:cNvPr>
          <p:cNvSpPr txBox="1"/>
          <p:nvPr/>
        </p:nvSpPr>
        <p:spPr>
          <a:xfrm>
            <a:off x="8895130" y="5174367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R3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F59C06-3D7C-486C-BBEE-82708E0F33FC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>
          <a:xfrm flipV="1">
            <a:off x="9027202" y="4168238"/>
            <a:ext cx="637386" cy="4814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8789A7-1F60-4113-BE37-98F2E6A8B4B5}"/>
              </a:ext>
            </a:extLst>
          </p:cNvPr>
          <p:cNvCxnSpPr>
            <a:cxnSpLocks/>
          </p:cNvCxnSpPr>
          <p:nvPr/>
        </p:nvCxnSpPr>
        <p:spPr>
          <a:xfrm flipH="1" flipV="1">
            <a:off x="8345700" y="4138440"/>
            <a:ext cx="491316" cy="51128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2404E2C-3DF0-4834-A3D1-60019590D56D}"/>
              </a:ext>
            </a:extLst>
          </p:cNvPr>
          <p:cNvCxnSpPr>
            <a:cxnSpLocks/>
          </p:cNvCxnSpPr>
          <p:nvPr/>
        </p:nvCxnSpPr>
        <p:spPr>
          <a:xfrm>
            <a:off x="8664576" y="3856917"/>
            <a:ext cx="511442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181EEB7-A478-4C8D-9D4E-70BBF57C58EE}"/>
              </a:ext>
            </a:extLst>
          </p:cNvPr>
          <p:cNvSpPr txBox="1"/>
          <p:nvPr/>
        </p:nvSpPr>
        <p:spPr>
          <a:xfrm>
            <a:off x="8591358" y="3299640"/>
            <a:ext cx="102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Área 203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2C3412-2B07-4947-ADAB-8140F19CB0BC}"/>
              </a:ext>
            </a:extLst>
          </p:cNvPr>
          <p:cNvCxnSpPr>
            <a:cxnSpLocks/>
          </p:cNvCxnSpPr>
          <p:nvPr/>
        </p:nvCxnSpPr>
        <p:spPr>
          <a:xfrm flipV="1">
            <a:off x="3321098" y="3749859"/>
            <a:ext cx="1892519" cy="24312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B986E87-D665-4AF7-A54C-B5B8090DD3E2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>
            <a:off x="6112053" y="3730659"/>
            <a:ext cx="1682905" cy="17525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peech Bubble: Oval 63">
            <a:extLst>
              <a:ext uri="{FF2B5EF4-FFF2-40B4-BE49-F238E27FC236}">
                <a16:creationId xmlns:a16="http://schemas.microsoft.com/office/drawing/2014/main" id="{6D3BDECC-B82D-49BC-A149-13B0BE7F9612}"/>
              </a:ext>
            </a:extLst>
          </p:cNvPr>
          <p:cNvSpPr/>
          <p:nvPr/>
        </p:nvSpPr>
        <p:spPr>
          <a:xfrm>
            <a:off x="7515657" y="2259496"/>
            <a:ext cx="2467241" cy="732536"/>
          </a:xfrm>
          <a:prstGeom prst="wedgeEllipseCallout">
            <a:avLst>
              <a:gd name="adj1" fmla="val -72090"/>
              <a:gd name="adj2" fmla="val 1609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400" dirty="0">
                <a:solidFill>
                  <a:schemeClr val="tx1"/>
                </a:solidFill>
              </a:rPr>
              <a:t>Segmento anunciado en área 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Speech Bubble: Oval 65">
            <a:extLst>
              <a:ext uri="{FF2B5EF4-FFF2-40B4-BE49-F238E27FC236}">
                <a16:creationId xmlns:a16="http://schemas.microsoft.com/office/drawing/2014/main" id="{81BA7011-CE00-4691-8EB6-D283AC676333}"/>
              </a:ext>
            </a:extLst>
          </p:cNvPr>
          <p:cNvSpPr/>
          <p:nvPr/>
        </p:nvSpPr>
        <p:spPr>
          <a:xfrm>
            <a:off x="1584993" y="2076625"/>
            <a:ext cx="2378754" cy="732536"/>
          </a:xfrm>
          <a:prstGeom prst="wedgeEllipseCallout">
            <a:avLst>
              <a:gd name="adj1" fmla="val 50099"/>
              <a:gd name="adj2" fmla="val 1976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400" dirty="0">
                <a:solidFill>
                  <a:schemeClr val="tx1"/>
                </a:solidFill>
              </a:rPr>
              <a:t>Segmento anunciado en área 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C05BB5-6A31-4212-98E6-52335A82EFAE}"/>
              </a:ext>
            </a:extLst>
          </p:cNvPr>
          <p:cNvSpPr txBox="1"/>
          <p:nvPr/>
        </p:nvSpPr>
        <p:spPr>
          <a:xfrm>
            <a:off x="3278274" y="5881745"/>
            <a:ext cx="548785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Rutas Inter área</a:t>
            </a:r>
          </a:p>
          <a:p>
            <a:endParaRPr lang="es-GT" dirty="0"/>
          </a:p>
          <a:p>
            <a:r>
              <a:rPr lang="es-GT" b="1" dirty="0"/>
              <a:t>O IA</a:t>
            </a:r>
            <a:r>
              <a:rPr lang="es-GT" dirty="0"/>
              <a:t>  </a:t>
            </a:r>
            <a:r>
              <a:rPr lang="es-GT" dirty="0">
                <a:solidFill>
                  <a:srgbClr val="FF0000"/>
                </a:solidFill>
              </a:rPr>
              <a:t>Red remota</a:t>
            </a:r>
            <a:r>
              <a:rPr lang="es-GT" dirty="0"/>
              <a:t> </a:t>
            </a:r>
            <a:r>
              <a:rPr lang="es-GT" b="1" i="1" dirty="0"/>
              <a:t>[métrica]</a:t>
            </a:r>
            <a:r>
              <a:rPr lang="es-GT" dirty="0"/>
              <a:t>  </a:t>
            </a:r>
            <a:r>
              <a:rPr lang="es-GT" u="sng" dirty="0">
                <a:highlight>
                  <a:srgbClr val="FFFF00"/>
                </a:highlight>
              </a:rPr>
              <a:t>ruta</a:t>
            </a:r>
            <a:r>
              <a:rPr lang="es-GT" dirty="0"/>
              <a:t> </a:t>
            </a:r>
            <a:r>
              <a:rPr lang="es-GT" sz="1600" dirty="0"/>
              <a:t>temporizador</a:t>
            </a:r>
            <a:r>
              <a:rPr lang="es-GT" dirty="0"/>
              <a:t> </a:t>
            </a:r>
            <a:r>
              <a:rPr lang="es-GT" b="1" i="1" dirty="0"/>
              <a:t>interfaz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4545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337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FFFFFF"/>
                </a:solidFill>
                <a:latin typeface="Arial Black" panose="020B0A04020102020204" pitchFamily="34" charset="0"/>
              </a:rPr>
              <a:t>Enunciado - Laboratorio No. 10</a:t>
            </a:r>
            <a:endParaRPr lang="en-US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GT" sz="2000" b="1" dirty="0">
                <a:solidFill>
                  <a:srgbClr val="FFFFFF"/>
                </a:solidFill>
                <a:latin typeface="Daytona" panose="020B0604020202020204" pitchFamily="34" charset="0"/>
              </a:rPr>
              <a:t>Parte I:</a:t>
            </a:r>
          </a:p>
          <a:p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Utilizando el modelo de la práctica no. 9, agregar las redes de las áreas 301 y </a:t>
            </a:r>
            <a:r>
              <a:rPr lang="es-GT" sz="2000">
                <a:solidFill>
                  <a:srgbClr val="FFFFFF"/>
                </a:solidFill>
                <a:latin typeface="Daytona" panose="020B0604020202020204" pitchFamily="34" charset="0"/>
              </a:rPr>
              <a:t>201.</a:t>
            </a:r>
            <a:endParaRPr lang="es-GT" sz="2000" dirty="0">
              <a:solidFill>
                <a:srgbClr val="FFFFFF"/>
              </a:solidFill>
              <a:latin typeface="Dayton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CFB0E-C76D-4FDE-9E63-7D3BC120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6" y="2235948"/>
            <a:ext cx="7414987" cy="43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3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GT" sz="3700" dirty="0">
                <a:solidFill>
                  <a:srgbClr val="FFFFFF"/>
                </a:solidFill>
                <a:latin typeface="Arial Black" panose="020B0A04020102020204" pitchFamily="34" charset="0"/>
              </a:rPr>
              <a:t>Entrega del Laboratorio No. 10</a:t>
            </a:r>
            <a:endParaRPr lang="en-US" sz="37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942" y="129541"/>
            <a:ext cx="6906491" cy="6409372"/>
          </a:xfrm>
        </p:spPr>
        <p:txBody>
          <a:bodyPr anchor="ctr">
            <a:normAutofit/>
          </a:bodyPr>
          <a:lstStyle/>
          <a:p>
            <a:r>
              <a:rPr lang="es-GT" sz="2400" dirty="0">
                <a:latin typeface="Daytona" panose="020B0604020202020204" pitchFamily="34" charset="0"/>
              </a:rPr>
              <a:t>Presentar el archivo con extensión .</a:t>
            </a:r>
            <a:r>
              <a:rPr lang="es-GT" sz="2400" dirty="0" err="1">
                <a:latin typeface="Daytona" panose="020B0604020202020204" pitchFamily="34" charset="0"/>
              </a:rPr>
              <a:t>pkt</a:t>
            </a:r>
            <a:r>
              <a:rPr lang="es-GT" sz="2400" dirty="0">
                <a:latin typeface="Daytona" panose="020B0604020202020204" pitchFamily="34" charset="0"/>
              </a:rPr>
              <a:t> resultante de la practica y un documento en formato MS Word con su nombre y apellido, en el cual deben de proveer sus comentarios en relación a la configuración de rutas utilizando OSPF multitarea.</a:t>
            </a:r>
          </a:p>
          <a:p>
            <a:pPr marL="0" indent="0">
              <a:buNone/>
            </a:pPr>
            <a:endParaRPr lang="es-GT" sz="2400" dirty="0">
              <a:latin typeface="Daytona" panose="020B0604020202020204" pitchFamily="34" charset="0"/>
            </a:endParaRPr>
          </a:p>
          <a:p>
            <a:r>
              <a:rPr lang="es-GT" sz="2400" dirty="0">
                <a:latin typeface="Daytona" panose="020B0604020202020204" pitchFamily="34" charset="0"/>
              </a:rPr>
              <a:t>Presentar una tabla que muestre por cada área, la lista de </a:t>
            </a:r>
            <a:r>
              <a:rPr lang="es-GT" sz="2400" dirty="0" err="1">
                <a:latin typeface="Daytona" panose="020B0604020202020204" pitchFamily="34" charset="0"/>
              </a:rPr>
              <a:t>routers</a:t>
            </a:r>
            <a:r>
              <a:rPr lang="es-GT" sz="2400" dirty="0">
                <a:latin typeface="Daytona" panose="020B0604020202020204" pitchFamily="34" charset="0"/>
              </a:rPr>
              <a:t>, interfaces asociadas, </a:t>
            </a:r>
            <a:r>
              <a:rPr lang="es-GT" sz="2400" dirty="0" err="1">
                <a:latin typeface="Daytona" panose="020B0604020202020204" pitchFamily="34" charset="0"/>
              </a:rPr>
              <a:t>Ids</a:t>
            </a:r>
            <a:r>
              <a:rPr lang="es-GT" sz="2400" dirty="0">
                <a:latin typeface="Daytona" panose="020B0604020202020204" pitchFamily="34" charset="0"/>
              </a:rPr>
              <a:t> de proceso OSPF y direcciones IP asociadas.</a:t>
            </a:r>
          </a:p>
          <a:p>
            <a:pPr marL="0" indent="0">
              <a:buNone/>
            </a:pPr>
            <a:endParaRPr lang="es-GT" sz="2400" dirty="0">
              <a:latin typeface="Daytona" panose="020B0604020202020204" pitchFamily="34" charset="0"/>
            </a:endParaRPr>
          </a:p>
          <a:p>
            <a:r>
              <a:rPr lang="es-GT" sz="2400" dirty="0">
                <a:latin typeface="Daytona" panose="020B0604020202020204" pitchFamily="34" charset="0"/>
              </a:rPr>
              <a:t>Los archivos indicados deben ser presentados mediante la actividad programada para el 14 de Octubre en el portal académico, la hora límite será 11:55:55 PM del mismo día.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69135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246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Bahnschrift SemiBold</vt:lpstr>
      <vt:lpstr>Calibri</vt:lpstr>
      <vt:lpstr>Calibri Light</vt:lpstr>
      <vt:lpstr>Daytona</vt:lpstr>
      <vt:lpstr>Office Theme</vt:lpstr>
      <vt:lpstr>PowerPoint Presentation</vt:lpstr>
      <vt:lpstr>Objetivos del Laboratorio No.10</vt:lpstr>
      <vt:lpstr>Open Shortest Path First – OSPF Multiarea</vt:lpstr>
      <vt:lpstr>Enunciado - Laboratorio No. 10</vt:lpstr>
      <vt:lpstr>Entrega del Laboratorio No.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Romero</dc:creator>
  <cp:lastModifiedBy>Fernando Romero</cp:lastModifiedBy>
  <cp:revision>2</cp:revision>
  <dcterms:created xsi:type="dcterms:W3CDTF">2020-10-07T17:18:07Z</dcterms:created>
  <dcterms:modified xsi:type="dcterms:W3CDTF">2020-10-14T01:04:52Z</dcterms:modified>
</cp:coreProperties>
</file>