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CCFF"/>
    <a:srgbClr val="FFFFCC"/>
    <a:srgbClr val="FF9900"/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32D2B-242E-4756-BD7D-2F08E10561A9}" v="1" dt="2020-10-21T02:22:30.716"/>
    <p1510:client id="{C48A81F8-C2EB-4B7A-94A0-BE2E85B8595E}" v="1248" dt="2020-10-21T22:08:4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C48A81F8-C2EB-4B7A-94A0-BE2E85B8595E}"/>
    <pc:docChg chg="undo custSel mod addSld modSld sldOrd">
      <pc:chgData name="FERNANDO" userId="77d3a5be-7a80-407b-ad5c-0037051f36db" providerId="ADAL" clId="{C48A81F8-C2EB-4B7A-94A0-BE2E85B8595E}" dt="2020-10-21T22:21:43.974" v="2066" actId="27636"/>
      <pc:docMkLst>
        <pc:docMk/>
      </pc:docMkLst>
      <pc:sldChg chg="addSp delSp modSp mod">
        <pc:chgData name="FERNANDO" userId="77d3a5be-7a80-407b-ad5c-0037051f36db" providerId="ADAL" clId="{C48A81F8-C2EB-4B7A-94A0-BE2E85B8595E}" dt="2020-10-21T02:42:41.303" v="276" actId="26606"/>
        <pc:sldMkLst>
          <pc:docMk/>
          <pc:sldMk cId="1957948985" sldId="258"/>
        </pc:sldMkLst>
        <pc:spChg chg="mod">
          <ac:chgData name="FERNANDO" userId="77d3a5be-7a80-407b-ad5c-0037051f36db" providerId="ADAL" clId="{C48A81F8-C2EB-4B7A-94A0-BE2E85B8595E}" dt="2020-10-21T02:42:41.272" v="275" actId="26606"/>
          <ac:spMkLst>
            <pc:docMk/>
            <pc:sldMk cId="1957948985" sldId="258"/>
            <ac:spMk id="2" creationId="{EA65A966-EB6C-401A-8662-22B24AA6E8F5}"/>
          </ac:spMkLst>
        </pc:spChg>
        <pc:spChg chg="del mod">
          <ac:chgData name="FERNANDO" userId="77d3a5be-7a80-407b-ad5c-0037051f36db" providerId="ADAL" clId="{C48A81F8-C2EB-4B7A-94A0-BE2E85B8595E}" dt="2020-10-21T02:42:41.303" v="276" actId="26606"/>
          <ac:spMkLst>
            <pc:docMk/>
            <pc:sldMk cId="1957948985" sldId="258"/>
            <ac:spMk id="3" creationId="{E125C38C-1C3D-4F5D-A11F-85AC3214FE22}"/>
          </ac:spMkLst>
        </pc:spChg>
        <pc:spChg chg="add del">
          <ac:chgData name="FERNANDO" userId="77d3a5be-7a80-407b-ad5c-0037051f36db" providerId="ADAL" clId="{C48A81F8-C2EB-4B7A-94A0-BE2E85B8595E}" dt="2020-10-21T02:42:41.303" v="276" actId="26606"/>
          <ac:spMkLst>
            <pc:docMk/>
            <pc:sldMk cId="1957948985" sldId="258"/>
            <ac:spMk id="9" creationId="{4F7EBAE4-9945-4473-9E34-B2C66EA0F03D}"/>
          </ac:spMkLst>
        </pc:spChg>
        <pc:spChg chg="add del">
          <ac:chgData name="FERNANDO" userId="77d3a5be-7a80-407b-ad5c-0037051f36db" providerId="ADAL" clId="{C48A81F8-C2EB-4B7A-94A0-BE2E85B8595E}" dt="2020-10-21T02:42:41.303" v="276" actId="26606"/>
          <ac:spMkLst>
            <pc:docMk/>
            <pc:sldMk cId="1957948985" sldId="258"/>
            <ac:spMk id="11" creationId="{70BEB1E7-2F88-40BC-B73D-42E5B6F80BFC}"/>
          </ac:spMkLst>
        </pc:spChg>
        <pc:spChg chg="add del">
          <ac:chgData name="FERNANDO" userId="77d3a5be-7a80-407b-ad5c-0037051f36db" providerId="ADAL" clId="{C48A81F8-C2EB-4B7A-94A0-BE2E85B8595E}" dt="2020-10-21T02:42:41.303" v="276" actId="26606"/>
          <ac:spMkLst>
            <pc:docMk/>
            <pc:sldMk cId="1957948985" sldId="258"/>
            <ac:spMk id="13" creationId="{A7B99495-F43F-4D80-A44F-2CB4764EB90B}"/>
          </ac:spMkLst>
        </pc:spChg>
        <pc:spChg chg="add del">
          <ac:chgData name="FERNANDO" userId="77d3a5be-7a80-407b-ad5c-0037051f36db" providerId="ADAL" clId="{C48A81F8-C2EB-4B7A-94A0-BE2E85B8595E}" dt="2020-10-21T02:42:41.272" v="275" actId="26606"/>
          <ac:spMkLst>
            <pc:docMk/>
            <pc:sldMk cId="1957948985" sldId="258"/>
            <ac:spMk id="18" creationId="{0D7B6173-1D58-48E2-83CF-37350F315F75}"/>
          </ac:spMkLst>
        </pc:spChg>
        <pc:spChg chg="add del">
          <ac:chgData name="FERNANDO" userId="77d3a5be-7a80-407b-ad5c-0037051f36db" providerId="ADAL" clId="{C48A81F8-C2EB-4B7A-94A0-BE2E85B8595E}" dt="2020-10-21T02:42:41.272" v="275" actId="26606"/>
          <ac:spMkLst>
            <pc:docMk/>
            <pc:sldMk cId="1957948985" sldId="258"/>
            <ac:spMk id="20" creationId="{BE149CDF-5DAC-4860-A285-9492CF2090AA}"/>
          </ac:spMkLst>
        </pc:spChg>
        <pc:spChg chg="add del">
          <ac:chgData name="FERNANDO" userId="77d3a5be-7a80-407b-ad5c-0037051f36db" providerId="ADAL" clId="{C48A81F8-C2EB-4B7A-94A0-BE2E85B8595E}" dt="2020-10-21T02:42:41.272" v="275" actId="26606"/>
          <ac:spMkLst>
            <pc:docMk/>
            <pc:sldMk cId="1957948985" sldId="258"/>
            <ac:spMk id="24" creationId="{21BDEC81-16A7-4451-B893-C15000083B77}"/>
          </ac:spMkLst>
        </pc:spChg>
        <pc:spChg chg="add del">
          <ac:chgData name="FERNANDO" userId="77d3a5be-7a80-407b-ad5c-0037051f36db" providerId="ADAL" clId="{C48A81F8-C2EB-4B7A-94A0-BE2E85B8595E}" dt="2020-10-21T02:42:41.272" v="275" actId="26606"/>
          <ac:spMkLst>
            <pc:docMk/>
            <pc:sldMk cId="1957948985" sldId="258"/>
            <ac:spMk id="26" creationId="{26A515A1-4D80-430E-BE0A-71A290516A82}"/>
          </ac:spMkLst>
        </pc:spChg>
        <pc:graphicFrameChg chg="add">
          <ac:chgData name="FERNANDO" userId="77d3a5be-7a80-407b-ad5c-0037051f36db" providerId="ADAL" clId="{C48A81F8-C2EB-4B7A-94A0-BE2E85B8595E}" dt="2020-10-21T02:42:41.303" v="276" actId="26606"/>
          <ac:graphicFrameMkLst>
            <pc:docMk/>
            <pc:sldMk cId="1957948985" sldId="258"/>
            <ac:graphicFrameMk id="15" creationId="{EF164DEA-9193-40E1-9EF6-90B77232F0FE}"/>
          </ac:graphicFrameMkLst>
        </pc:graphicFrameChg>
        <pc:picChg chg="add del mod">
          <ac:chgData name="FERNANDO" userId="77d3a5be-7a80-407b-ad5c-0037051f36db" providerId="ADAL" clId="{C48A81F8-C2EB-4B7A-94A0-BE2E85B8595E}" dt="2020-10-21T02:42:41.272" v="275" actId="26606"/>
          <ac:picMkLst>
            <pc:docMk/>
            <pc:sldMk cId="1957948985" sldId="258"/>
            <ac:picMk id="4" creationId="{3599C9AB-F788-4D41-8E1B-6A747F0F0D5E}"/>
          </ac:picMkLst>
        </pc:picChg>
        <pc:picChg chg="add del">
          <ac:chgData name="FERNANDO" userId="77d3a5be-7a80-407b-ad5c-0037051f36db" providerId="ADAL" clId="{C48A81F8-C2EB-4B7A-94A0-BE2E85B8595E}" dt="2020-10-21T02:42:41.272" v="275" actId="26606"/>
          <ac:picMkLst>
            <pc:docMk/>
            <pc:sldMk cId="1957948985" sldId="258"/>
            <ac:picMk id="22" creationId="{B0DAC8FB-A162-44E3-A606-C855A03A5B09}"/>
          </ac:picMkLst>
        </pc:picChg>
      </pc:sldChg>
      <pc:sldChg chg="modSp mod">
        <pc:chgData name="FERNANDO" userId="77d3a5be-7a80-407b-ad5c-0037051f36db" providerId="ADAL" clId="{C48A81F8-C2EB-4B7A-94A0-BE2E85B8595E}" dt="2020-10-21T22:20:00.898" v="2059" actId="20577"/>
        <pc:sldMkLst>
          <pc:docMk/>
          <pc:sldMk cId="691359712" sldId="261"/>
        </pc:sldMkLst>
        <pc:spChg chg="mod">
          <ac:chgData name="FERNANDO" userId="77d3a5be-7a80-407b-ad5c-0037051f36db" providerId="ADAL" clId="{C48A81F8-C2EB-4B7A-94A0-BE2E85B8595E}" dt="2020-10-21T02:37:30.412" v="111" actId="20577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C48A81F8-C2EB-4B7A-94A0-BE2E85B8595E}" dt="2020-10-21T22:20:00.898" v="2059" actId="20577"/>
          <ac:spMkLst>
            <pc:docMk/>
            <pc:sldMk cId="691359712" sldId="261"/>
            <ac:spMk id="3" creationId="{E125C38C-1C3D-4F5D-A11F-85AC3214FE22}"/>
          </ac:spMkLst>
        </pc:spChg>
      </pc:sldChg>
      <pc:sldChg chg="addSp delSp modSp mod">
        <pc:chgData name="FERNANDO" userId="77d3a5be-7a80-407b-ad5c-0037051f36db" providerId="ADAL" clId="{C48A81F8-C2EB-4B7A-94A0-BE2E85B8595E}" dt="2020-10-21T22:19:09.927" v="2046" actId="20577"/>
        <pc:sldMkLst>
          <pc:docMk/>
          <pc:sldMk cId="3979734109" sldId="262"/>
        </pc:sldMkLst>
        <pc:spChg chg="mod">
          <ac:chgData name="FERNANDO" userId="77d3a5be-7a80-407b-ad5c-0037051f36db" providerId="ADAL" clId="{C48A81F8-C2EB-4B7A-94A0-BE2E85B8595E}" dt="2020-10-21T02:36:56.574" v="101" actId="20577"/>
          <ac:spMkLst>
            <pc:docMk/>
            <pc:sldMk cId="3979734109" sldId="262"/>
            <ac:spMk id="2" creationId="{EA65A966-EB6C-401A-8662-22B24AA6E8F5}"/>
          </ac:spMkLst>
        </pc:spChg>
        <pc:spChg chg="add mod">
          <ac:chgData name="FERNANDO" userId="77d3a5be-7a80-407b-ad5c-0037051f36db" providerId="ADAL" clId="{C48A81F8-C2EB-4B7A-94A0-BE2E85B8595E}" dt="2020-10-21T22:18:59.890" v="2025" actId="1076"/>
          <ac:spMkLst>
            <pc:docMk/>
            <pc:sldMk cId="3979734109" sldId="262"/>
            <ac:spMk id="3" creationId="{A8CC4557-4877-46A0-AC6E-694D3451FD20}"/>
          </ac:spMkLst>
        </pc:spChg>
        <pc:spChg chg="add mod">
          <ac:chgData name="FERNANDO" userId="77d3a5be-7a80-407b-ad5c-0037051f36db" providerId="ADAL" clId="{C48A81F8-C2EB-4B7A-94A0-BE2E85B8595E}" dt="2020-10-21T22:15:21.006" v="1581" actId="1076"/>
          <ac:spMkLst>
            <pc:docMk/>
            <pc:sldMk cId="3979734109" sldId="262"/>
            <ac:spMk id="4" creationId="{164C1286-A420-4ECF-BDC0-C2F0D7971398}"/>
          </ac:spMkLst>
        </pc:spChg>
        <pc:spChg chg="add mod">
          <ac:chgData name="FERNANDO" userId="77d3a5be-7a80-407b-ad5c-0037051f36db" providerId="ADAL" clId="{C48A81F8-C2EB-4B7A-94A0-BE2E85B8595E}" dt="2020-10-21T22:15:40.981" v="1587" actId="20577"/>
          <ac:spMkLst>
            <pc:docMk/>
            <pc:sldMk cId="3979734109" sldId="262"/>
            <ac:spMk id="5" creationId="{A412F703-5D4E-42BD-A6EA-58B43DBFB3FA}"/>
          </ac:spMkLst>
        </pc:spChg>
        <pc:spChg chg="add mod">
          <ac:chgData name="FERNANDO" userId="77d3a5be-7a80-407b-ad5c-0037051f36db" providerId="ADAL" clId="{C48A81F8-C2EB-4B7A-94A0-BE2E85B8595E}" dt="2020-10-21T22:08:27.913" v="1572" actId="1076"/>
          <ac:spMkLst>
            <pc:docMk/>
            <pc:sldMk cId="3979734109" sldId="262"/>
            <ac:spMk id="7" creationId="{743EEABE-C40B-490D-A109-2E360C9A5E92}"/>
          </ac:spMkLst>
        </pc:spChg>
        <pc:spChg chg="add mod">
          <ac:chgData name="FERNANDO" userId="77d3a5be-7a80-407b-ad5c-0037051f36db" providerId="ADAL" clId="{C48A81F8-C2EB-4B7A-94A0-BE2E85B8595E}" dt="2020-10-21T22:08:27.913" v="1572" actId="1076"/>
          <ac:spMkLst>
            <pc:docMk/>
            <pc:sldMk cId="3979734109" sldId="262"/>
            <ac:spMk id="9" creationId="{B078B97B-DD00-40D8-9407-CBC191147F5E}"/>
          </ac:spMkLst>
        </pc:spChg>
        <pc:spChg chg="mod">
          <ac:chgData name="FERNANDO" userId="77d3a5be-7a80-407b-ad5c-0037051f36db" providerId="ADAL" clId="{C48A81F8-C2EB-4B7A-94A0-BE2E85B8595E}" dt="2020-10-21T22:19:09.927" v="2046" actId="20577"/>
          <ac:spMkLst>
            <pc:docMk/>
            <pc:sldMk cId="3979734109" sldId="262"/>
            <ac:spMk id="11" creationId="{E125C38C-1C3D-4F5D-A11F-85AC3214FE22}"/>
          </ac:spMkLst>
        </pc:spChg>
        <pc:spChg chg="add mod">
          <ac:chgData name="FERNANDO" userId="77d3a5be-7a80-407b-ad5c-0037051f36db" providerId="ADAL" clId="{C48A81F8-C2EB-4B7A-94A0-BE2E85B8595E}" dt="2020-10-21T22:08:27.913" v="1572" actId="1076"/>
          <ac:spMkLst>
            <pc:docMk/>
            <pc:sldMk cId="3979734109" sldId="262"/>
            <ac:spMk id="12" creationId="{A66EACEF-5AE6-43DC-ABB0-48F6214E9BD4}"/>
          </ac:spMkLst>
        </pc:spChg>
        <pc:spChg chg="add del mod">
          <ac:chgData name="FERNANDO" userId="77d3a5be-7a80-407b-ad5c-0037051f36db" providerId="ADAL" clId="{C48A81F8-C2EB-4B7A-94A0-BE2E85B8595E}" dt="2020-10-21T22:15:10.712" v="1579" actId="21"/>
          <ac:spMkLst>
            <pc:docMk/>
            <pc:sldMk cId="3979734109" sldId="262"/>
            <ac:spMk id="16" creationId="{4CE5867C-B8B4-4486-9690-DF1DFD3F7DD9}"/>
          </ac:spMkLst>
        </pc:spChg>
        <pc:spChg chg="add mod">
          <ac:chgData name="FERNANDO" userId="77d3a5be-7a80-407b-ad5c-0037051f36db" providerId="ADAL" clId="{C48A81F8-C2EB-4B7A-94A0-BE2E85B8595E}" dt="2020-10-21T22:08:27.913" v="1572" actId="1076"/>
          <ac:spMkLst>
            <pc:docMk/>
            <pc:sldMk cId="3979734109" sldId="262"/>
            <ac:spMk id="20" creationId="{DBDF9835-AF76-4C80-BF71-00E88ED206F6}"/>
          </ac:spMkLst>
        </pc:spChg>
        <pc:spChg chg="add mod">
          <ac:chgData name="FERNANDO" userId="77d3a5be-7a80-407b-ad5c-0037051f36db" providerId="ADAL" clId="{C48A81F8-C2EB-4B7A-94A0-BE2E85B8595E}" dt="2020-10-21T22:08:27.913" v="1572" actId="1076"/>
          <ac:spMkLst>
            <pc:docMk/>
            <pc:sldMk cId="3979734109" sldId="262"/>
            <ac:spMk id="22" creationId="{FD11FF60-A028-4384-81BB-25209465D70A}"/>
          </ac:spMkLst>
        </pc:spChg>
        <pc:spChg chg="add mod">
          <ac:chgData name="FERNANDO" userId="77d3a5be-7a80-407b-ad5c-0037051f36db" providerId="ADAL" clId="{C48A81F8-C2EB-4B7A-94A0-BE2E85B8595E}" dt="2020-10-21T22:18:51.337" v="2023" actId="1076"/>
          <ac:spMkLst>
            <pc:docMk/>
            <pc:sldMk cId="3979734109" sldId="262"/>
            <ac:spMk id="28" creationId="{EF2ED518-DEF1-44BC-801B-E710B7163291}"/>
          </ac:spMkLst>
        </pc:spChg>
        <pc:spChg chg="add mod">
          <ac:chgData name="FERNANDO" userId="77d3a5be-7a80-407b-ad5c-0037051f36db" providerId="ADAL" clId="{C48A81F8-C2EB-4B7A-94A0-BE2E85B8595E}" dt="2020-10-21T22:18:54.757" v="2024" actId="1076"/>
          <ac:spMkLst>
            <pc:docMk/>
            <pc:sldMk cId="3979734109" sldId="262"/>
            <ac:spMk id="30" creationId="{96473857-58BF-4AFE-BB66-E98542B6EC9A}"/>
          </ac:spMkLst>
        </pc:spChg>
        <pc:picChg chg="del">
          <ac:chgData name="FERNANDO" userId="77d3a5be-7a80-407b-ad5c-0037051f36db" providerId="ADAL" clId="{C48A81F8-C2EB-4B7A-94A0-BE2E85B8595E}" dt="2020-10-21T02:36:59.025" v="102" actId="478"/>
          <ac:picMkLst>
            <pc:docMk/>
            <pc:sldMk cId="3979734109" sldId="262"/>
            <ac:picMk id="3" creationId="{850CFB0E-C76D-4FDE-9E63-7D3BC1203ECC}"/>
          </ac:picMkLst>
        </pc:picChg>
        <pc:picChg chg="add mod">
          <ac:chgData name="FERNANDO" userId="77d3a5be-7a80-407b-ad5c-0037051f36db" providerId="ADAL" clId="{C48A81F8-C2EB-4B7A-94A0-BE2E85B8595E}" dt="2020-10-21T22:08:27.913" v="1572" actId="1076"/>
          <ac:picMkLst>
            <pc:docMk/>
            <pc:sldMk cId="3979734109" sldId="262"/>
            <ac:picMk id="6" creationId="{AAA1D33A-866D-4AB3-B0E5-3109376C5164}"/>
          </ac:picMkLst>
        </pc:picChg>
        <pc:picChg chg="add mod">
          <ac:chgData name="FERNANDO" userId="77d3a5be-7a80-407b-ad5c-0037051f36db" providerId="ADAL" clId="{C48A81F8-C2EB-4B7A-94A0-BE2E85B8595E}" dt="2020-10-21T22:08:27.913" v="1572" actId="1076"/>
          <ac:picMkLst>
            <pc:docMk/>
            <pc:sldMk cId="3979734109" sldId="262"/>
            <ac:picMk id="8" creationId="{7A2EAAAF-A44D-4CAB-9071-16828F95FC8E}"/>
          </ac:picMkLst>
        </pc:picChg>
        <pc:picChg chg="add mod">
          <ac:chgData name="FERNANDO" userId="77d3a5be-7a80-407b-ad5c-0037051f36db" providerId="ADAL" clId="{C48A81F8-C2EB-4B7A-94A0-BE2E85B8595E}" dt="2020-10-21T22:08:27.913" v="1572" actId="1076"/>
          <ac:picMkLst>
            <pc:docMk/>
            <pc:sldMk cId="3979734109" sldId="262"/>
            <ac:picMk id="10" creationId="{8E0AF210-7A85-4D8D-9949-FB801AA0823D}"/>
          </ac:picMkLst>
        </pc:picChg>
        <pc:picChg chg="add mod">
          <ac:chgData name="FERNANDO" userId="77d3a5be-7a80-407b-ad5c-0037051f36db" providerId="ADAL" clId="{C48A81F8-C2EB-4B7A-94A0-BE2E85B8595E}" dt="2020-10-21T22:08:27.913" v="1572" actId="1076"/>
          <ac:picMkLst>
            <pc:docMk/>
            <pc:sldMk cId="3979734109" sldId="262"/>
            <ac:picMk id="18" creationId="{E85EF37A-3C19-4C2E-A2A1-8E31341FE1B7}"/>
          </ac:picMkLst>
        </pc:picChg>
        <pc:picChg chg="add mod">
          <ac:chgData name="FERNANDO" userId="77d3a5be-7a80-407b-ad5c-0037051f36db" providerId="ADAL" clId="{C48A81F8-C2EB-4B7A-94A0-BE2E85B8595E}" dt="2020-10-21T22:08:27.913" v="1572" actId="1076"/>
          <ac:picMkLst>
            <pc:docMk/>
            <pc:sldMk cId="3979734109" sldId="262"/>
            <ac:picMk id="21" creationId="{961D19A4-B1AA-4539-B6AA-C19D967EC467}"/>
          </ac:picMkLst>
        </pc:picChg>
        <pc:cxnChg chg="add mod">
          <ac:chgData name="FERNANDO" userId="77d3a5be-7a80-407b-ad5c-0037051f36db" providerId="ADAL" clId="{C48A81F8-C2EB-4B7A-94A0-BE2E85B8595E}" dt="2020-10-21T22:08:27.913" v="1572" actId="1076"/>
          <ac:cxnSpMkLst>
            <pc:docMk/>
            <pc:sldMk cId="3979734109" sldId="262"/>
            <ac:cxnSpMk id="13" creationId="{127A7063-7D4E-468D-80F6-73F458F2B5D6}"/>
          </ac:cxnSpMkLst>
        </pc:cxnChg>
        <pc:cxnChg chg="add mod">
          <ac:chgData name="FERNANDO" userId="77d3a5be-7a80-407b-ad5c-0037051f36db" providerId="ADAL" clId="{C48A81F8-C2EB-4B7A-94A0-BE2E85B8595E}" dt="2020-10-21T22:08:27.913" v="1572" actId="1076"/>
          <ac:cxnSpMkLst>
            <pc:docMk/>
            <pc:sldMk cId="3979734109" sldId="262"/>
            <ac:cxnSpMk id="14" creationId="{A0AD0CCA-747D-4444-AF1C-B96B677099CA}"/>
          </ac:cxnSpMkLst>
        </pc:cxnChg>
        <pc:cxnChg chg="add mod">
          <ac:chgData name="FERNANDO" userId="77d3a5be-7a80-407b-ad5c-0037051f36db" providerId="ADAL" clId="{C48A81F8-C2EB-4B7A-94A0-BE2E85B8595E}" dt="2020-10-21T22:08:27.913" v="1572" actId="1076"/>
          <ac:cxnSpMkLst>
            <pc:docMk/>
            <pc:sldMk cId="3979734109" sldId="262"/>
            <ac:cxnSpMk id="15" creationId="{85A96CB7-87E2-4ACE-BAD0-8433E67684B5}"/>
          </ac:cxnSpMkLst>
        </pc:cxnChg>
        <pc:cxnChg chg="add mod">
          <ac:chgData name="FERNANDO" userId="77d3a5be-7a80-407b-ad5c-0037051f36db" providerId="ADAL" clId="{C48A81F8-C2EB-4B7A-94A0-BE2E85B8595E}" dt="2020-10-21T22:08:27.913" v="1572" actId="1076"/>
          <ac:cxnSpMkLst>
            <pc:docMk/>
            <pc:sldMk cId="3979734109" sldId="262"/>
            <ac:cxnSpMk id="23" creationId="{4D2714F5-2F17-4232-AB4E-F95835DD1ABB}"/>
          </ac:cxnSpMkLst>
        </pc:cxnChg>
        <pc:cxnChg chg="add mod">
          <ac:chgData name="FERNANDO" userId="77d3a5be-7a80-407b-ad5c-0037051f36db" providerId="ADAL" clId="{C48A81F8-C2EB-4B7A-94A0-BE2E85B8595E}" dt="2020-10-21T22:08:27.913" v="1572" actId="1076"/>
          <ac:cxnSpMkLst>
            <pc:docMk/>
            <pc:sldMk cId="3979734109" sldId="262"/>
            <ac:cxnSpMk id="24" creationId="{55CC2B00-F674-4CBC-9E73-C9BDD77AD580}"/>
          </ac:cxnSpMkLst>
        </pc:cxnChg>
      </pc:sldChg>
      <pc:sldChg chg="delSp modSp add mod setBg delDesignElem">
        <pc:chgData name="FERNANDO" userId="77d3a5be-7a80-407b-ad5c-0037051f36db" providerId="ADAL" clId="{C48A81F8-C2EB-4B7A-94A0-BE2E85B8595E}" dt="2020-10-21T03:36:37.044" v="1570" actId="20577"/>
        <pc:sldMkLst>
          <pc:docMk/>
          <pc:sldMk cId="3747298526" sldId="263"/>
        </pc:sldMkLst>
        <pc:spChg chg="mod">
          <ac:chgData name="FERNANDO" userId="77d3a5be-7a80-407b-ad5c-0037051f36db" providerId="ADAL" clId="{C48A81F8-C2EB-4B7A-94A0-BE2E85B8595E}" dt="2020-10-21T03:36:37.044" v="1570" actId="20577"/>
          <ac:spMkLst>
            <pc:docMk/>
            <pc:sldMk cId="3747298526" sldId="263"/>
            <ac:spMk id="2" creationId="{EA65A966-EB6C-401A-8662-22B24AA6E8F5}"/>
          </ac:spMkLst>
        </pc:spChg>
        <pc:spChg chg="del">
          <ac:chgData name="FERNANDO" userId="77d3a5be-7a80-407b-ad5c-0037051f36db" providerId="ADAL" clId="{C48A81F8-C2EB-4B7A-94A0-BE2E85B8595E}" dt="2020-10-21T02:39:02.178" v="113"/>
          <ac:spMkLst>
            <pc:docMk/>
            <pc:sldMk cId="3747298526" sldId="263"/>
            <ac:spMk id="24" creationId="{7CB4857B-ED7C-444D-9F04-2F885114A1C2}"/>
          </ac:spMkLst>
        </pc:spChg>
        <pc:spChg chg="del">
          <ac:chgData name="FERNANDO" userId="77d3a5be-7a80-407b-ad5c-0037051f36db" providerId="ADAL" clId="{C48A81F8-C2EB-4B7A-94A0-BE2E85B8595E}" dt="2020-10-21T02:39:02.178" v="113"/>
          <ac:spMkLst>
            <pc:docMk/>
            <pc:sldMk cId="3747298526" sldId="263"/>
            <ac:spMk id="26" creationId="{D18046FB-44EA-4FD8-A585-EA09A319B2D0}"/>
          </ac:spMkLst>
        </pc:spChg>
        <pc:spChg chg="del">
          <ac:chgData name="FERNANDO" userId="77d3a5be-7a80-407b-ad5c-0037051f36db" providerId="ADAL" clId="{C48A81F8-C2EB-4B7A-94A0-BE2E85B8595E}" dt="2020-10-21T02:39:02.178" v="113"/>
          <ac:spMkLst>
            <pc:docMk/>
            <pc:sldMk cId="3747298526" sldId="263"/>
            <ac:spMk id="28" creationId="{479F5F2B-8B58-4140-AE6A-51F6C67B18D9}"/>
          </ac:spMkLst>
        </pc:spChg>
        <pc:graphicFrameChg chg="mod">
          <ac:chgData name="FERNANDO" userId="77d3a5be-7a80-407b-ad5c-0037051f36db" providerId="ADAL" clId="{C48A81F8-C2EB-4B7A-94A0-BE2E85B8595E}" dt="2020-10-21T03:36:13.582" v="1523" actId="12100"/>
          <ac:graphicFrameMkLst>
            <pc:docMk/>
            <pc:sldMk cId="3747298526" sldId="263"/>
            <ac:graphicFrameMk id="5" creationId="{160C796F-96CF-4E9E-BE7D-3E7C8A77289F}"/>
          </ac:graphicFrameMkLst>
        </pc:graphicFrameChg>
      </pc:sldChg>
      <pc:sldChg chg="addSp delSp modSp add mod setBg delDesignElem">
        <pc:chgData name="FERNANDO" userId="77d3a5be-7a80-407b-ad5c-0037051f36db" providerId="ADAL" clId="{C48A81F8-C2EB-4B7A-94A0-BE2E85B8595E}" dt="2020-10-21T03:34:31.856" v="1519"/>
        <pc:sldMkLst>
          <pc:docMk/>
          <pc:sldMk cId="3802483986" sldId="264"/>
        </pc:sldMkLst>
        <pc:spChg chg="mod">
          <ac:chgData name="FERNANDO" userId="77d3a5be-7a80-407b-ad5c-0037051f36db" providerId="ADAL" clId="{C48A81F8-C2EB-4B7A-94A0-BE2E85B8595E}" dt="2020-10-21T03:04:32.959" v="937" actId="20577"/>
          <ac:spMkLst>
            <pc:docMk/>
            <pc:sldMk cId="3802483986" sldId="264"/>
            <ac:spMk id="2" creationId="{EA65A966-EB6C-401A-8662-22B24AA6E8F5}"/>
          </ac:spMkLst>
        </pc:spChg>
        <pc:spChg chg="del">
          <ac:chgData name="FERNANDO" userId="77d3a5be-7a80-407b-ad5c-0037051f36db" providerId="ADAL" clId="{C48A81F8-C2EB-4B7A-94A0-BE2E85B8595E}" dt="2020-10-21T03:04:43.332" v="940" actId="478"/>
          <ac:spMkLst>
            <pc:docMk/>
            <pc:sldMk cId="3802483986" sldId="264"/>
            <ac:spMk id="6" creationId="{F3150B30-4349-41C6-9419-8047E67A24C5}"/>
          </ac:spMkLst>
        </pc:spChg>
        <pc:spChg chg="del">
          <ac:chgData name="FERNANDO" userId="77d3a5be-7a80-407b-ad5c-0037051f36db" providerId="ADAL" clId="{C48A81F8-C2EB-4B7A-94A0-BE2E85B8595E}" dt="2020-10-21T03:04:44.029" v="941" actId="478"/>
          <ac:spMkLst>
            <pc:docMk/>
            <pc:sldMk cId="3802483986" sldId="264"/>
            <ac:spMk id="7" creationId="{F9E6EB89-5DA4-4089-9633-A4DFCAB066C7}"/>
          </ac:spMkLst>
        </pc:spChg>
        <pc:spChg chg="del">
          <ac:chgData name="FERNANDO" userId="77d3a5be-7a80-407b-ad5c-0037051f36db" providerId="ADAL" clId="{C48A81F8-C2EB-4B7A-94A0-BE2E85B8595E}" dt="2020-10-21T03:04:44.847" v="942" actId="478"/>
          <ac:spMkLst>
            <pc:docMk/>
            <pc:sldMk cId="3802483986" sldId="264"/>
            <ac:spMk id="8" creationId="{DA93C224-5413-445F-A5DA-0DE028D2C9FB}"/>
          </ac:spMkLst>
        </pc:spChg>
        <pc:spChg chg="del">
          <ac:chgData name="FERNANDO" userId="77d3a5be-7a80-407b-ad5c-0037051f36db" providerId="ADAL" clId="{C48A81F8-C2EB-4B7A-94A0-BE2E85B8595E}" dt="2020-10-21T03:04:45.707" v="943" actId="478"/>
          <ac:spMkLst>
            <pc:docMk/>
            <pc:sldMk cId="3802483986" sldId="264"/>
            <ac:spMk id="9" creationId="{01C98989-A8EA-4605-B8E6-14C5A36E3866}"/>
          </ac:spMkLst>
        </pc:spChg>
        <pc:spChg chg="del">
          <ac:chgData name="FERNANDO" userId="77d3a5be-7a80-407b-ad5c-0037051f36db" providerId="ADAL" clId="{C48A81F8-C2EB-4B7A-94A0-BE2E85B8595E}" dt="2020-10-21T03:04:20.035" v="923"/>
          <ac:spMkLst>
            <pc:docMk/>
            <pc:sldMk cId="3802483986" sldId="264"/>
            <ac:spMk id="24" creationId="{7CB4857B-ED7C-444D-9F04-2F885114A1C2}"/>
          </ac:spMkLst>
        </pc:spChg>
        <pc:spChg chg="del">
          <ac:chgData name="FERNANDO" userId="77d3a5be-7a80-407b-ad5c-0037051f36db" providerId="ADAL" clId="{C48A81F8-C2EB-4B7A-94A0-BE2E85B8595E}" dt="2020-10-21T03:04:20.035" v="923"/>
          <ac:spMkLst>
            <pc:docMk/>
            <pc:sldMk cId="3802483986" sldId="264"/>
            <ac:spMk id="26" creationId="{D18046FB-44EA-4FD8-A585-EA09A319B2D0}"/>
          </ac:spMkLst>
        </pc:spChg>
        <pc:spChg chg="del">
          <ac:chgData name="FERNANDO" userId="77d3a5be-7a80-407b-ad5c-0037051f36db" providerId="ADAL" clId="{C48A81F8-C2EB-4B7A-94A0-BE2E85B8595E}" dt="2020-10-21T03:04:20.035" v="923"/>
          <ac:spMkLst>
            <pc:docMk/>
            <pc:sldMk cId="3802483986" sldId="264"/>
            <ac:spMk id="28" creationId="{479F5F2B-8B58-4140-AE6A-51F6C67B18D9}"/>
          </ac:spMkLst>
        </pc:spChg>
        <pc:graphicFrameChg chg="add mod modGraphic">
          <ac:chgData name="FERNANDO" userId="77d3a5be-7a80-407b-ad5c-0037051f36db" providerId="ADAL" clId="{C48A81F8-C2EB-4B7A-94A0-BE2E85B8595E}" dt="2020-10-21T03:34:31.856" v="1519"/>
          <ac:graphicFrameMkLst>
            <pc:docMk/>
            <pc:sldMk cId="3802483986" sldId="264"/>
            <ac:graphicFrameMk id="3" creationId="{A42D8BA0-F1C2-4233-8DE1-2BB50D9C281C}"/>
          </ac:graphicFrameMkLst>
        </pc:graphicFrameChg>
        <pc:graphicFrameChg chg="del mod">
          <ac:chgData name="FERNANDO" userId="77d3a5be-7a80-407b-ad5c-0037051f36db" providerId="ADAL" clId="{C48A81F8-C2EB-4B7A-94A0-BE2E85B8595E}" dt="2020-10-21T03:04:39.257" v="939" actId="21"/>
          <ac:graphicFrameMkLst>
            <pc:docMk/>
            <pc:sldMk cId="3802483986" sldId="264"/>
            <ac:graphicFrameMk id="11" creationId="{6BE3383C-95DE-4AC2-BF38-93321B8C7432}"/>
          </ac:graphicFrameMkLst>
        </pc:graphicFrameChg>
      </pc:sldChg>
      <pc:sldChg chg="addSp delSp modSp mod ord">
        <pc:chgData name="FERNANDO" userId="77d3a5be-7a80-407b-ad5c-0037051f36db" providerId="ADAL" clId="{C48A81F8-C2EB-4B7A-94A0-BE2E85B8595E}" dt="2020-10-21T03:33:06.422" v="1504"/>
        <pc:sldMkLst>
          <pc:docMk/>
          <pc:sldMk cId="1245450909" sldId="265"/>
        </pc:sldMkLst>
        <pc:spChg chg="mod">
          <ac:chgData name="FERNANDO" userId="77d3a5be-7a80-407b-ad5c-0037051f36db" providerId="ADAL" clId="{C48A81F8-C2EB-4B7A-94A0-BE2E85B8595E}" dt="2020-10-21T02:36:40.074" v="99" actId="20577"/>
          <ac:spMkLst>
            <pc:docMk/>
            <pc:sldMk cId="1245450909" sldId="265"/>
            <ac:spMk id="2" creationId="{EA65A966-EB6C-401A-8662-22B24AA6E8F5}"/>
          </ac:spMkLst>
        </pc:spChg>
        <pc:spChg chg="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5" creationId="{30F60442-9522-4350-8A36-22247D42ACE7}"/>
          </ac:spMkLst>
        </pc:spChg>
        <pc:spChg chg="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11" creationId="{8F7E2685-36A9-4497-879A-F670C1D3D104}"/>
          </ac:spMkLst>
        </pc:spChg>
        <pc:spChg chg="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14" creationId="{74E341C6-A4C5-41CE-984C-F8E3B4B378FF}"/>
          </ac:spMkLst>
        </pc:spChg>
        <pc:spChg chg="add 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23" creationId="{09E6BB39-27E7-46E7-B109-219DAA3CFF40}"/>
          </ac:spMkLst>
        </pc:spChg>
        <pc:spChg chg="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33" creationId="{0F6501FE-B05F-4A89-9272-B2EAC8898E66}"/>
          </ac:spMkLst>
        </pc:spChg>
        <pc:spChg chg="del mod">
          <ac:chgData name="FERNANDO" userId="77d3a5be-7a80-407b-ad5c-0037051f36db" providerId="ADAL" clId="{C48A81F8-C2EB-4B7A-94A0-BE2E85B8595E}" dt="2020-10-21T03:25:37.678" v="1386" actId="478"/>
          <ac:spMkLst>
            <pc:docMk/>
            <pc:sldMk cId="1245450909" sldId="265"/>
            <ac:spMk id="34" creationId="{90978224-1035-42B9-B210-B930DDA29E1D}"/>
          </ac:spMkLst>
        </pc:spChg>
        <pc:spChg chg="del">
          <ac:chgData name="FERNANDO" userId="77d3a5be-7a80-407b-ad5c-0037051f36db" providerId="ADAL" clId="{C48A81F8-C2EB-4B7A-94A0-BE2E85B8595E}" dt="2020-10-21T03:25:38.847" v="1387" actId="478"/>
          <ac:spMkLst>
            <pc:docMk/>
            <pc:sldMk cId="1245450909" sldId="265"/>
            <ac:spMk id="35" creationId="{1EB566CA-2C1C-47C8-B0FC-F941FE56536C}"/>
          </ac:spMkLst>
        </pc:spChg>
        <pc:spChg chg="del mod">
          <ac:chgData name="FERNANDO" userId="77d3a5be-7a80-407b-ad5c-0037051f36db" providerId="ADAL" clId="{C48A81F8-C2EB-4B7A-94A0-BE2E85B8595E}" dt="2020-10-21T03:25:51.493" v="1397" actId="478"/>
          <ac:spMkLst>
            <pc:docMk/>
            <pc:sldMk cId="1245450909" sldId="265"/>
            <ac:spMk id="37" creationId="{1A6B4D4B-5E17-45A2-AD58-6998176A50CD}"/>
          </ac:spMkLst>
        </pc:spChg>
        <pc:spChg chg="del">
          <ac:chgData name="FERNANDO" userId="77d3a5be-7a80-407b-ad5c-0037051f36db" providerId="ADAL" clId="{C48A81F8-C2EB-4B7A-94A0-BE2E85B8595E}" dt="2020-10-21T03:25:48.737" v="1395" actId="478"/>
          <ac:spMkLst>
            <pc:docMk/>
            <pc:sldMk cId="1245450909" sldId="265"/>
            <ac:spMk id="39" creationId="{CCC3DE9F-C88E-4B15-8702-FE9998A04FB7}"/>
          </ac:spMkLst>
        </pc:spChg>
        <pc:spChg chg="del">
          <ac:chgData name="FERNANDO" userId="77d3a5be-7a80-407b-ad5c-0037051f36db" providerId="ADAL" clId="{C48A81F8-C2EB-4B7A-94A0-BE2E85B8595E}" dt="2020-10-21T03:25:54.406" v="1399" actId="478"/>
          <ac:spMkLst>
            <pc:docMk/>
            <pc:sldMk cId="1245450909" sldId="265"/>
            <ac:spMk id="41" creationId="{05407A33-AA3B-413F-9CDB-893E80B53177}"/>
          </ac:spMkLst>
        </pc:spChg>
        <pc:spChg chg="del mod">
          <ac:chgData name="FERNANDO" userId="77d3a5be-7a80-407b-ad5c-0037051f36db" providerId="ADAL" clId="{C48A81F8-C2EB-4B7A-94A0-BE2E85B8595E}" dt="2020-10-21T03:25:43.765" v="1391" actId="478"/>
          <ac:spMkLst>
            <pc:docMk/>
            <pc:sldMk cId="1245450909" sldId="265"/>
            <ac:spMk id="45" creationId="{6F09EFDA-F892-46BE-9D86-E3F91A420FF4}"/>
          </ac:spMkLst>
        </pc:spChg>
        <pc:spChg chg="del">
          <ac:chgData name="FERNANDO" userId="77d3a5be-7a80-407b-ad5c-0037051f36db" providerId="ADAL" clId="{C48A81F8-C2EB-4B7A-94A0-BE2E85B8595E}" dt="2020-10-21T03:26:06.458" v="1404" actId="478"/>
          <ac:spMkLst>
            <pc:docMk/>
            <pc:sldMk cId="1245450909" sldId="265"/>
            <ac:spMk id="46" creationId="{D442728A-B0EC-439B-8959-06FBCF39EF0D}"/>
          </ac:spMkLst>
        </pc:spChg>
        <pc:spChg chg="del">
          <ac:chgData name="FERNANDO" userId="77d3a5be-7a80-407b-ad5c-0037051f36db" providerId="ADAL" clId="{C48A81F8-C2EB-4B7A-94A0-BE2E85B8595E}" dt="2020-10-21T03:26:16.741" v="1414" actId="478"/>
          <ac:spMkLst>
            <pc:docMk/>
            <pc:sldMk cId="1245450909" sldId="265"/>
            <ac:spMk id="48" creationId="{90581BD2-CDE1-407C-BF87-BD431D4E179F}"/>
          </ac:spMkLst>
        </pc:spChg>
        <pc:spChg chg="del">
          <ac:chgData name="FERNANDO" userId="77d3a5be-7a80-407b-ad5c-0037051f36db" providerId="ADAL" clId="{C48A81F8-C2EB-4B7A-94A0-BE2E85B8595E}" dt="2020-10-21T03:26:15.045" v="1413" actId="478"/>
          <ac:spMkLst>
            <pc:docMk/>
            <pc:sldMk cId="1245450909" sldId="265"/>
            <ac:spMk id="50" creationId="{EB56C058-6019-48E7-8CA0-CFF30972DD0A}"/>
          </ac:spMkLst>
        </pc:spChg>
        <pc:spChg chg="del">
          <ac:chgData name="FERNANDO" userId="77d3a5be-7a80-407b-ad5c-0037051f36db" providerId="ADAL" clId="{C48A81F8-C2EB-4B7A-94A0-BE2E85B8595E}" dt="2020-10-21T03:26:18.342" v="1415" actId="478"/>
          <ac:spMkLst>
            <pc:docMk/>
            <pc:sldMk cId="1245450909" sldId="265"/>
            <ac:spMk id="52" creationId="{0E099B2D-0B1C-4DDB-8D72-526776EFCAF4}"/>
          </ac:spMkLst>
        </pc:spChg>
        <pc:spChg chg="del mod">
          <ac:chgData name="FERNANDO" userId="77d3a5be-7a80-407b-ad5c-0037051f36db" providerId="ADAL" clId="{C48A81F8-C2EB-4B7A-94A0-BE2E85B8595E}" dt="2020-10-21T03:26:09.466" v="1407" actId="478"/>
          <ac:spMkLst>
            <pc:docMk/>
            <pc:sldMk cId="1245450909" sldId="265"/>
            <ac:spMk id="56" creationId="{F181EEB7-A478-4C8D-9D4E-70BBF57C58EE}"/>
          </ac:spMkLst>
        </pc:spChg>
        <pc:spChg chg="add mod">
          <ac:chgData name="FERNANDO" userId="77d3a5be-7a80-407b-ad5c-0037051f36db" providerId="ADAL" clId="{C48A81F8-C2EB-4B7A-94A0-BE2E85B8595E}" dt="2020-10-21T03:30:54.859" v="1488" actId="1076"/>
          <ac:spMkLst>
            <pc:docMk/>
            <pc:sldMk cId="1245450909" sldId="265"/>
            <ac:spMk id="61" creationId="{FC5B3C27-2AF7-473A-977E-99097CF2482D}"/>
          </ac:spMkLst>
        </pc:spChg>
        <pc:spChg chg="del">
          <ac:chgData name="FERNANDO" userId="77d3a5be-7a80-407b-ad5c-0037051f36db" providerId="ADAL" clId="{C48A81F8-C2EB-4B7A-94A0-BE2E85B8595E}" dt="2020-10-21T03:26:05.379" v="1403" actId="478"/>
          <ac:spMkLst>
            <pc:docMk/>
            <pc:sldMk cId="1245450909" sldId="265"/>
            <ac:spMk id="64" creationId="{6D3BDECC-B82D-49BC-A149-13B0BE7F9612}"/>
          </ac:spMkLst>
        </pc:spChg>
        <pc:spChg chg="del mod">
          <ac:chgData name="FERNANDO" userId="77d3a5be-7a80-407b-ad5c-0037051f36db" providerId="ADAL" clId="{C48A81F8-C2EB-4B7A-94A0-BE2E85B8595E}" dt="2020-10-21T03:25:36.369" v="1384" actId="478"/>
          <ac:spMkLst>
            <pc:docMk/>
            <pc:sldMk cId="1245450909" sldId="265"/>
            <ac:spMk id="66" creationId="{81BA7011-CE00-4691-8EB6-D283AC676333}"/>
          </ac:spMkLst>
        </pc:spChg>
        <pc:spChg chg="mod">
          <ac:chgData name="FERNANDO" userId="77d3a5be-7a80-407b-ad5c-0037051f36db" providerId="ADAL" clId="{C48A81F8-C2EB-4B7A-94A0-BE2E85B8595E}" dt="2020-10-21T03:32:37.328" v="1502" actId="20577"/>
          <ac:spMkLst>
            <pc:docMk/>
            <pc:sldMk cId="1245450909" sldId="265"/>
            <ac:spMk id="67" creationId="{DAC05BB5-6A31-4212-98E6-52335A82EFAE}"/>
          </ac:spMkLst>
        </pc:spChg>
        <pc:picChg chg="mod">
          <ac:chgData name="FERNANDO" userId="77d3a5be-7a80-407b-ad5c-0037051f36db" providerId="ADAL" clId="{C48A81F8-C2EB-4B7A-94A0-BE2E85B8595E}" dt="2020-10-21T03:30:54.859" v="1488" actId="1076"/>
          <ac:picMkLst>
            <pc:docMk/>
            <pc:sldMk cId="1245450909" sldId="265"/>
            <ac:picMk id="3" creationId="{58206ED1-370F-4055-94CD-755D836E3EFD}"/>
          </ac:picMkLst>
        </pc:picChg>
        <pc:picChg chg="mod">
          <ac:chgData name="FERNANDO" userId="77d3a5be-7a80-407b-ad5c-0037051f36db" providerId="ADAL" clId="{C48A81F8-C2EB-4B7A-94A0-BE2E85B8595E}" dt="2020-10-21T03:30:54.859" v="1488" actId="1076"/>
          <ac:picMkLst>
            <pc:docMk/>
            <pc:sldMk cId="1245450909" sldId="265"/>
            <ac:picMk id="4" creationId="{13A7B8DC-C6E4-4C09-951C-4C60DB8C8697}"/>
          </ac:picMkLst>
        </pc:picChg>
        <pc:picChg chg="mod">
          <ac:chgData name="FERNANDO" userId="77d3a5be-7a80-407b-ad5c-0037051f36db" providerId="ADAL" clId="{C48A81F8-C2EB-4B7A-94A0-BE2E85B8595E}" dt="2020-10-21T03:30:54.859" v="1488" actId="1076"/>
          <ac:picMkLst>
            <pc:docMk/>
            <pc:sldMk cId="1245450909" sldId="265"/>
            <ac:picMk id="9" creationId="{FFEE2BA4-4EAE-48D8-A188-AACBC87F1CCC}"/>
          </ac:picMkLst>
        </pc:picChg>
        <pc:picChg chg="add mod">
          <ac:chgData name="FERNANDO" userId="77d3a5be-7a80-407b-ad5c-0037051f36db" providerId="ADAL" clId="{C48A81F8-C2EB-4B7A-94A0-BE2E85B8595E}" dt="2020-10-21T03:30:54.859" v="1488" actId="1076"/>
          <ac:picMkLst>
            <pc:docMk/>
            <pc:sldMk cId="1245450909" sldId="265"/>
            <ac:picMk id="22" creationId="{394D22AA-B163-4C16-A393-C25666F9A00A}"/>
          </ac:picMkLst>
        </pc:picChg>
        <pc:picChg chg="add mod">
          <ac:chgData name="FERNANDO" userId="77d3a5be-7a80-407b-ad5c-0037051f36db" providerId="ADAL" clId="{C48A81F8-C2EB-4B7A-94A0-BE2E85B8595E}" dt="2020-10-21T03:30:54.859" v="1488" actId="1076"/>
          <ac:picMkLst>
            <pc:docMk/>
            <pc:sldMk cId="1245450909" sldId="265"/>
            <ac:picMk id="27" creationId="{321F4D28-5A55-4E72-8B9D-CE98332E13FB}"/>
          </ac:picMkLst>
        </pc:picChg>
        <pc:picChg chg="del">
          <ac:chgData name="FERNANDO" userId="77d3a5be-7a80-407b-ad5c-0037051f36db" providerId="ADAL" clId="{C48A81F8-C2EB-4B7A-94A0-BE2E85B8595E}" dt="2020-10-21T03:25:40.811" v="1388" actId="478"/>
          <ac:picMkLst>
            <pc:docMk/>
            <pc:sldMk cId="1245450909" sldId="265"/>
            <ac:picMk id="36" creationId="{5A26EB04-90F1-4646-A5E8-A5408504FBB3}"/>
          </ac:picMkLst>
        </pc:picChg>
        <pc:picChg chg="del">
          <ac:chgData name="FERNANDO" userId="77d3a5be-7a80-407b-ad5c-0037051f36db" providerId="ADAL" clId="{C48A81F8-C2EB-4B7A-94A0-BE2E85B8595E}" dt="2020-10-21T03:25:41.444" v="1389" actId="478"/>
          <ac:picMkLst>
            <pc:docMk/>
            <pc:sldMk cId="1245450909" sldId="265"/>
            <ac:picMk id="38" creationId="{4A422F45-342C-47D8-BF41-ECF6A77585D2}"/>
          </ac:picMkLst>
        </pc:picChg>
        <pc:picChg chg="del">
          <ac:chgData name="FERNANDO" userId="77d3a5be-7a80-407b-ad5c-0037051f36db" providerId="ADAL" clId="{C48A81F8-C2EB-4B7A-94A0-BE2E85B8595E}" dt="2020-10-21T03:25:52.284" v="1398" actId="478"/>
          <ac:picMkLst>
            <pc:docMk/>
            <pc:sldMk cId="1245450909" sldId="265"/>
            <ac:picMk id="40" creationId="{B555A309-F36B-40AE-998E-5A12FCFBF58B}"/>
          </ac:picMkLst>
        </pc:picChg>
        <pc:picChg chg="del">
          <ac:chgData name="FERNANDO" userId="77d3a5be-7a80-407b-ad5c-0037051f36db" providerId="ADAL" clId="{C48A81F8-C2EB-4B7A-94A0-BE2E85B8595E}" dt="2020-10-21T03:26:06.987" v="1405" actId="478"/>
          <ac:picMkLst>
            <pc:docMk/>
            <pc:sldMk cId="1245450909" sldId="265"/>
            <ac:picMk id="47" creationId="{3DC2D5C4-21D8-4FD7-9EC7-5B3FBF7A66AE}"/>
          </ac:picMkLst>
        </pc:picChg>
        <pc:picChg chg="del">
          <ac:chgData name="FERNANDO" userId="77d3a5be-7a80-407b-ad5c-0037051f36db" providerId="ADAL" clId="{C48A81F8-C2EB-4B7A-94A0-BE2E85B8595E}" dt="2020-10-21T03:26:10.422" v="1408" actId="478"/>
          <ac:picMkLst>
            <pc:docMk/>
            <pc:sldMk cId="1245450909" sldId="265"/>
            <ac:picMk id="49" creationId="{C0CC84DE-ABC4-4C76-ACB7-FD7A91317745}"/>
          </ac:picMkLst>
        </pc:picChg>
        <pc:picChg chg="del">
          <ac:chgData name="FERNANDO" userId="77d3a5be-7a80-407b-ad5c-0037051f36db" providerId="ADAL" clId="{C48A81F8-C2EB-4B7A-94A0-BE2E85B8595E}" dt="2020-10-21T03:26:13.650" v="1412" actId="478"/>
          <ac:picMkLst>
            <pc:docMk/>
            <pc:sldMk cId="1245450909" sldId="265"/>
            <ac:picMk id="51" creationId="{F41CD33E-93DC-4C9B-AEF9-A44BAD64B1C4}"/>
          </ac:picMkLst>
        </pc:picChg>
        <pc:cxnChg chg="mod">
          <ac:chgData name="FERNANDO" userId="77d3a5be-7a80-407b-ad5c-0037051f36db" providerId="ADAL" clId="{C48A81F8-C2EB-4B7A-94A0-BE2E85B8595E}" dt="2020-10-21T03:30:54.859" v="1488" actId="1076"/>
          <ac:cxnSpMkLst>
            <pc:docMk/>
            <pc:sldMk cId="1245450909" sldId="265"/>
            <ac:cxnSpMk id="18" creationId="{F4B1C8F8-41FF-46DF-9361-F500C1CE1179}"/>
          </ac:cxnSpMkLst>
        </pc:cxnChg>
        <pc:cxnChg chg="mod">
          <ac:chgData name="FERNANDO" userId="77d3a5be-7a80-407b-ad5c-0037051f36db" providerId="ADAL" clId="{C48A81F8-C2EB-4B7A-94A0-BE2E85B8595E}" dt="2020-10-21T03:30:54.859" v="1488" actId="1076"/>
          <ac:cxnSpMkLst>
            <pc:docMk/>
            <pc:sldMk cId="1245450909" sldId="265"/>
            <ac:cxnSpMk id="25" creationId="{3C419A4A-9EA0-4505-8FFC-438C0E130DCB}"/>
          </ac:cxnSpMkLst>
        </pc:cxnChg>
        <pc:cxnChg chg="mod">
          <ac:chgData name="FERNANDO" userId="77d3a5be-7a80-407b-ad5c-0037051f36db" providerId="ADAL" clId="{C48A81F8-C2EB-4B7A-94A0-BE2E85B8595E}" dt="2020-10-21T03:30:54.859" v="1488" actId="1076"/>
          <ac:cxnSpMkLst>
            <pc:docMk/>
            <pc:sldMk cId="1245450909" sldId="265"/>
            <ac:cxnSpMk id="31" creationId="{00D219AE-8E79-4CEB-92CE-EF5873A47BA7}"/>
          </ac:cxnSpMkLst>
        </pc:cxnChg>
        <pc:cxnChg chg="del mod">
          <ac:chgData name="FERNANDO" userId="77d3a5be-7a80-407b-ad5c-0037051f36db" providerId="ADAL" clId="{C48A81F8-C2EB-4B7A-94A0-BE2E85B8595E}" dt="2020-10-21T03:25:49.666" v="1396" actId="478"/>
          <ac:cxnSpMkLst>
            <pc:docMk/>
            <pc:sldMk cId="1245450909" sldId="265"/>
            <ac:cxnSpMk id="42" creationId="{9BD1E23E-FF92-45B0-9EF5-F79F1C166A49}"/>
          </ac:cxnSpMkLst>
        </pc:cxnChg>
        <pc:cxnChg chg="del">
          <ac:chgData name="FERNANDO" userId="77d3a5be-7a80-407b-ad5c-0037051f36db" providerId="ADAL" clId="{C48A81F8-C2EB-4B7A-94A0-BE2E85B8595E}" dt="2020-10-21T03:25:45.607" v="1393" actId="478"/>
          <ac:cxnSpMkLst>
            <pc:docMk/>
            <pc:sldMk cId="1245450909" sldId="265"/>
            <ac:cxnSpMk id="43" creationId="{7C972EC6-81A7-4993-A5D5-840E7586580E}"/>
          </ac:cxnSpMkLst>
        </pc:cxnChg>
        <pc:cxnChg chg="del">
          <ac:chgData name="FERNANDO" userId="77d3a5be-7a80-407b-ad5c-0037051f36db" providerId="ADAL" clId="{C48A81F8-C2EB-4B7A-94A0-BE2E85B8595E}" dt="2020-10-21T03:25:44.819" v="1392" actId="478"/>
          <ac:cxnSpMkLst>
            <pc:docMk/>
            <pc:sldMk cId="1245450909" sldId="265"/>
            <ac:cxnSpMk id="44" creationId="{5B9C0262-A4D7-40BD-8461-9C19E0B326D3}"/>
          </ac:cxnSpMkLst>
        </pc:cxnChg>
        <pc:cxnChg chg="del mod">
          <ac:chgData name="FERNANDO" userId="77d3a5be-7a80-407b-ad5c-0037051f36db" providerId="ADAL" clId="{C48A81F8-C2EB-4B7A-94A0-BE2E85B8595E}" dt="2020-10-21T03:26:12.553" v="1410" actId="478"/>
          <ac:cxnSpMkLst>
            <pc:docMk/>
            <pc:sldMk cId="1245450909" sldId="265"/>
            <ac:cxnSpMk id="53" creationId="{D6F59C06-3D7C-486C-BBEE-82708E0F33FC}"/>
          </ac:cxnSpMkLst>
        </pc:cxnChg>
        <pc:cxnChg chg="del">
          <ac:chgData name="FERNANDO" userId="77d3a5be-7a80-407b-ad5c-0037051f36db" providerId="ADAL" clId="{C48A81F8-C2EB-4B7A-94A0-BE2E85B8595E}" dt="2020-10-21T03:26:13.068" v="1411" actId="478"/>
          <ac:cxnSpMkLst>
            <pc:docMk/>
            <pc:sldMk cId="1245450909" sldId="265"/>
            <ac:cxnSpMk id="54" creationId="{BC8789A7-1F60-4113-BE37-98F2E6A8B4B5}"/>
          </ac:cxnSpMkLst>
        </pc:cxnChg>
        <pc:cxnChg chg="del">
          <ac:chgData name="FERNANDO" userId="77d3a5be-7a80-407b-ad5c-0037051f36db" providerId="ADAL" clId="{C48A81F8-C2EB-4B7A-94A0-BE2E85B8595E}" dt="2020-10-21T03:26:11.336" v="1409" actId="478"/>
          <ac:cxnSpMkLst>
            <pc:docMk/>
            <pc:sldMk cId="1245450909" sldId="265"/>
            <ac:cxnSpMk id="55" creationId="{D2404E2C-3DF0-4834-A3D1-60019590D56D}"/>
          </ac:cxnSpMkLst>
        </pc:cxnChg>
        <pc:cxnChg chg="del">
          <ac:chgData name="FERNANDO" userId="77d3a5be-7a80-407b-ad5c-0037051f36db" providerId="ADAL" clId="{C48A81F8-C2EB-4B7A-94A0-BE2E85B8595E}" dt="2020-10-21T03:25:57.443" v="1400" actId="478"/>
          <ac:cxnSpMkLst>
            <pc:docMk/>
            <pc:sldMk cId="1245450909" sldId="265"/>
            <ac:cxnSpMk id="57" creationId="{E12C3412-2B07-4947-ADAB-8140F19CB0BC}"/>
          </ac:cxnSpMkLst>
        </pc:cxnChg>
        <pc:cxnChg chg="del mod">
          <ac:chgData name="FERNANDO" userId="77d3a5be-7a80-407b-ad5c-0037051f36db" providerId="ADAL" clId="{C48A81F8-C2EB-4B7A-94A0-BE2E85B8595E}" dt="2020-10-21T03:26:04.085" v="1402" actId="478"/>
          <ac:cxnSpMkLst>
            <pc:docMk/>
            <pc:sldMk cId="1245450909" sldId="265"/>
            <ac:cxnSpMk id="60" creationId="{EB986E87-D665-4AF7-A54C-B5B8090DD3E2}"/>
          </ac:cxnSpMkLst>
        </pc:cxnChg>
        <pc:cxnChg chg="add mod">
          <ac:chgData name="FERNANDO" userId="77d3a5be-7a80-407b-ad5c-0037051f36db" providerId="ADAL" clId="{C48A81F8-C2EB-4B7A-94A0-BE2E85B8595E}" dt="2020-10-21T03:30:54.859" v="1488" actId="1076"/>
          <ac:cxnSpMkLst>
            <pc:docMk/>
            <pc:sldMk cId="1245450909" sldId="265"/>
            <ac:cxnSpMk id="69" creationId="{05DB3001-9DE4-4CE8-AA84-D2814F4FBAF2}"/>
          </ac:cxnSpMkLst>
        </pc:cxnChg>
        <pc:cxnChg chg="add mod">
          <ac:chgData name="FERNANDO" userId="77d3a5be-7a80-407b-ad5c-0037051f36db" providerId="ADAL" clId="{C48A81F8-C2EB-4B7A-94A0-BE2E85B8595E}" dt="2020-10-21T03:30:54.859" v="1488" actId="1076"/>
          <ac:cxnSpMkLst>
            <pc:docMk/>
            <pc:sldMk cId="1245450909" sldId="265"/>
            <ac:cxnSpMk id="81" creationId="{547692FB-63E0-4FA9-80E6-8DF66E5A97C6}"/>
          </ac:cxnSpMkLst>
        </pc:cxnChg>
      </pc:sldChg>
      <pc:sldChg chg="delSp modSp add mod setBg delDesignElem">
        <pc:chgData name="FERNANDO" userId="77d3a5be-7a80-407b-ad5c-0037051f36db" providerId="ADAL" clId="{C48A81F8-C2EB-4B7A-94A0-BE2E85B8595E}" dt="2020-10-21T22:21:43.974" v="2066" actId="27636"/>
        <pc:sldMkLst>
          <pc:docMk/>
          <pc:sldMk cId="3953058504" sldId="267"/>
        </pc:sldMkLst>
        <pc:spChg chg="mod">
          <ac:chgData name="FERNANDO" userId="77d3a5be-7a80-407b-ad5c-0037051f36db" providerId="ADAL" clId="{C48A81F8-C2EB-4B7A-94A0-BE2E85B8595E}" dt="2020-10-21T22:21:43.974" v="2066" actId="27636"/>
          <ac:spMkLst>
            <pc:docMk/>
            <pc:sldMk cId="3953058504" sldId="267"/>
            <ac:spMk id="2" creationId="{EA65A966-EB6C-401A-8662-22B24AA6E8F5}"/>
          </ac:spMkLst>
        </pc:spChg>
        <pc:spChg chg="del">
          <ac:chgData name="FERNANDO" userId="77d3a5be-7a80-407b-ad5c-0037051f36db" providerId="ADAL" clId="{C48A81F8-C2EB-4B7A-94A0-BE2E85B8595E}" dt="2020-10-21T02:56:40.772" v="870"/>
          <ac:spMkLst>
            <pc:docMk/>
            <pc:sldMk cId="3953058504" sldId="267"/>
            <ac:spMk id="24" creationId="{7CB4857B-ED7C-444D-9F04-2F885114A1C2}"/>
          </ac:spMkLst>
        </pc:spChg>
        <pc:spChg chg="del">
          <ac:chgData name="FERNANDO" userId="77d3a5be-7a80-407b-ad5c-0037051f36db" providerId="ADAL" clId="{C48A81F8-C2EB-4B7A-94A0-BE2E85B8595E}" dt="2020-10-21T02:56:40.772" v="870"/>
          <ac:spMkLst>
            <pc:docMk/>
            <pc:sldMk cId="3953058504" sldId="267"/>
            <ac:spMk id="26" creationId="{D18046FB-44EA-4FD8-A585-EA09A319B2D0}"/>
          </ac:spMkLst>
        </pc:spChg>
        <pc:spChg chg="del">
          <ac:chgData name="FERNANDO" userId="77d3a5be-7a80-407b-ad5c-0037051f36db" providerId="ADAL" clId="{C48A81F8-C2EB-4B7A-94A0-BE2E85B8595E}" dt="2020-10-21T02:56:40.772" v="870"/>
          <ac:spMkLst>
            <pc:docMk/>
            <pc:sldMk cId="3953058504" sldId="267"/>
            <ac:spMk id="28" creationId="{479F5F2B-8B58-4140-AE6A-51F6C67B18D9}"/>
          </ac:spMkLst>
        </pc:spChg>
        <pc:graphicFrameChg chg="mod">
          <ac:chgData name="FERNANDO" userId="77d3a5be-7a80-407b-ad5c-0037051f36db" providerId="ADAL" clId="{C48A81F8-C2EB-4B7A-94A0-BE2E85B8595E}" dt="2020-10-21T03:25:14.815" v="1381" actId="20577"/>
          <ac:graphicFrameMkLst>
            <pc:docMk/>
            <pc:sldMk cId="3953058504" sldId="267"/>
            <ac:graphicFrameMk id="5" creationId="{160C796F-96CF-4E9E-BE7D-3E7C8A77289F}"/>
          </ac:graphicFrameMkLst>
        </pc:graphicFrameChg>
      </pc:sldChg>
      <pc:sldChg chg="addSp delSp modSp add mod">
        <pc:chgData name="FERNANDO" userId="77d3a5be-7a80-407b-ad5c-0037051f36db" providerId="ADAL" clId="{C48A81F8-C2EB-4B7A-94A0-BE2E85B8595E}" dt="2020-10-21T03:15:42.935" v="1278" actId="12100"/>
        <pc:sldMkLst>
          <pc:docMk/>
          <pc:sldMk cId="2746711403" sldId="268"/>
        </pc:sldMkLst>
        <pc:spChg chg="add mod">
          <ac:chgData name="FERNANDO" userId="77d3a5be-7a80-407b-ad5c-0037051f36db" providerId="ADAL" clId="{C48A81F8-C2EB-4B7A-94A0-BE2E85B8595E}" dt="2020-10-21T03:11:19.524" v="1158" actId="1076"/>
          <ac:spMkLst>
            <pc:docMk/>
            <pc:sldMk cId="2746711403" sldId="268"/>
            <ac:spMk id="5" creationId="{CE0AAF7E-1AAF-40BB-81D6-70E30238EB57}"/>
          </ac:spMkLst>
        </pc:spChg>
        <pc:graphicFrameChg chg="del mod">
          <ac:chgData name="FERNANDO" userId="77d3a5be-7a80-407b-ad5c-0037051f36db" providerId="ADAL" clId="{C48A81F8-C2EB-4B7A-94A0-BE2E85B8595E}" dt="2020-10-21T03:11:01.057" v="1151" actId="478"/>
          <ac:graphicFrameMkLst>
            <pc:docMk/>
            <pc:sldMk cId="2746711403" sldId="268"/>
            <ac:graphicFrameMk id="3" creationId="{A42D8BA0-F1C2-4233-8DE1-2BB50D9C281C}"/>
          </ac:graphicFrameMkLst>
        </pc:graphicFrameChg>
        <pc:graphicFrameChg chg="add mod modGraphic">
          <ac:chgData name="FERNANDO" userId="77d3a5be-7a80-407b-ad5c-0037051f36db" providerId="ADAL" clId="{C48A81F8-C2EB-4B7A-94A0-BE2E85B8595E}" dt="2020-10-21T03:15:42.935" v="1278" actId="12100"/>
          <ac:graphicFrameMkLst>
            <pc:docMk/>
            <pc:sldMk cId="2746711403" sldId="268"/>
            <ac:graphicFrameMk id="6" creationId="{A9E54F3A-DD52-4AE2-A92E-B1185533AEC7}"/>
          </ac:graphicFrameMkLst>
        </pc:graphicFrameChg>
      </pc:sldChg>
    </pc:docChg>
  </pc:docChgLst>
  <pc:docChgLst>
    <pc:chgData name="FERNANDO" userId="77d3a5be-7a80-407b-ad5c-0037051f36db" providerId="ADAL" clId="{0CB32D2B-242E-4756-BD7D-2F08E10561A9}"/>
    <pc:docChg chg="custSel modSld">
      <pc:chgData name="FERNANDO" userId="77d3a5be-7a80-407b-ad5c-0037051f36db" providerId="ADAL" clId="{0CB32D2B-242E-4756-BD7D-2F08E10561A9}" dt="2020-10-21T02:23:08.394" v="12" actId="27636"/>
      <pc:docMkLst>
        <pc:docMk/>
      </pc:docMkLst>
      <pc:sldChg chg="addSp delSp modSp mod">
        <pc:chgData name="FERNANDO" userId="77d3a5be-7a80-407b-ad5c-0037051f36db" providerId="ADAL" clId="{0CB32D2B-242E-4756-BD7D-2F08E10561A9}" dt="2020-10-21T02:23:00.240" v="8" actId="1076"/>
        <pc:sldMkLst>
          <pc:docMk/>
          <pc:sldMk cId="4243837595" sldId="256"/>
        </pc:sldMkLst>
        <pc:picChg chg="add mod">
          <ac:chgData name="FERNANDO" userId="77d3a5be-7a80-407b-ad5c-0037051f36db" providerId="ADAL" clId="{0CB32D2B-242E-4756-BD7D-2F08E10561A9}" dt="2020-10-21T02:23:00.240" v="8" actId="1076"/>
          <ac:picMkLst>
            <pc:docMk/>
            <pc:sldMk cId="4243837595" sldId="256"/>
            <ac:picMk id="2" creationId="{45D888CD-A304-400A-88E4-B731F95A5FFB}"/>
          </ac:picMkLst>
        </pc:picChg>
        <pc:picChg chg="del">
          <ac:chgData name="FERNANDO" userId="77d3a5be-7a80-407b-ad5c-0037051f36db" providerId="ADAL" clId="{0CB32D2B-242E-4756-BD7D-2F08E10561A9}" dt="2020-10-21T02:21:19.703" v="0" actId="478"/>
          <ac:picMkLst>
            <pc:docMk/>
            <pc:sldMk cId="4243837595" sldId="256"/>
            <ac:picMk id="3" creationId="{A209CA15-2A01-49E5-9036-6C56979FCE03}"/>
          </ac:picMkLst>
        </pc:picChg>
      </pc:sldChg>
      <pc:sldChg chg="modSp mod">
        <pc:chgData name="FERNANDO" userId="77d3a5be-7a80-407b-ad5c-0037051f36db" providerId="ADAL" clId="{0CB32D2B-242E-4756-BD7D-2F08E10561A9}" dt="2020-10-21T02:23:08.394" v="12" actId="27636"/>
        <pc:sldMkLst>
          <pc:docMk/>
          <pc:sldMk cId="1957948985" sldId="258"/>
        </pc:sldMkLst>
        <pc:spChg chg="mod">
          <ac:chgData name="FERNANDO" userId="77d3a5be-7a80-407b-ad5c-0037051f36db" providerId="ADAL" clId="{0CB32D2B-242E-4756-BD7D-2F08E10561A9}" dt="2020-10-21T02:23:08.394" v="12" actId="27636"/>
          <ac:spMkLst>
            <pc:docMk/>
            <pc:sldMk cId="1957948985" sldId="258"/>
            <ac:spMk id="2" creationId="{EA65A966-EB6C-401A-8662-22B24AA6E8F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54C3B-4ABD-42E6-89D2-756E2D848B4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949719-A28F-4A91-8D78-2F6DA2C4BD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/>
            <a:t>Objetivo General</a:t>
          </a:r>
          <a:endParaRPr lang="en-US"/>
        </a:p>
      </dgm:t>
    </dgm:pt>
    <dgm:pt modelId="{99693A5D-DE00-43F1-BDDE-E404E97AAC75}" type="parTrans" cxnId="{4E4C6D97-F8F3-46A8-BFA9-3B9620ED1747}">
      <dgm:prSet/>
      <dgm:spPr/>
      <dgm:t>
        <a:bodyPr/>
        <a:lstStyle/>
        <a:p>
          <a:endParaRPr lang="en-US"/>
        </a:p>
      </dgm:t>
    </dgm:pt>
    <dgm:pt modelId="{2C1C7249-55E9-4426-B414-B6777B109509}" type="sibTrans" cxnId="{4E4C6D97-F8F3-46A8-BFA9-3B9620ED1747}">
      <dgm:prSet/>
      <dgm:spPr/>
      <dgm:t>
        <a:bodyPr/>
        <a:lstStyle/>
        <a:p>
          <a:endParaRPr lang="en-US"/>
        </a:p>
      </dgm:t>
    </dgm:pt>
    <dgm:pt modelId="{A4BADFCA-CC9E-48F6-AD07-54D1EF4053DD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Capacitar al estudiante para poder configurar rutas dinámicas basadas en protocolos basados en métricas compuestas.</a:t>
          </a:r>
          <a:endParaRPr lang="en-US"/>
        </a:p>
      </dgm:t>
    </dgm:pt>
    <dgm:pt modelId="{02FF607A-CB9F-4DCD-8651-59E9C017D8CC}" type="parTrans" cxnId="{8E3F731C-C93F-4BFA-BDE0-4CBA6E70D487}">
      <dgm:prSet/>
      <dgm:spPr/>
      <dgm:t>
        <a:bodyPr/>
        <a:lstStyle/>
        <a:p>
          <a:endParaRPr lang="en-US"/>
        </a:p>
      </dgm:t>
    </dgm:pt>
    <dgm:pt modelId="{7C6F0098-1979-46D6-B2EB-775815E9413B}" type="sibTrans" cxnId="{8E3F731C-C93F-4BFA-BDE0-4CBA6E70D487}">
      <dgm:prSet/>
      <dgm:spPr/>
      <dgm:t>
        <a:bodyPr/>
        <a:lstStyle/>
        <a:p>
          <a:endParaRPr lang="en-US"/>
        </a:p>
      </dgm:t>
    </dgm:pt>
    <dgm:pt modelId="{FAF09C3C-FC25-482B-933C-5D85913BC9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/>
            <a:t>Objetivos Específicos</a:t>
          </a:r>
          <a:endParaRPr lang="en-US"/>
        </a:p>
      </dgm:t>
    </dgm:pt>
    <dgm:pt modelId="{8374BD06-DA26-4772-A121-38C03C88CF5A}" type="parTrans" cxnId="{3FC68903-049B-498D-B753-7BC917C32C3B}">
      <dgm:prSet/>
      <dgm:spPr/>
      <dgm:t>
        <a:bodyPr/>
        <a:lstStyle/>
        <a:p>
          <a:endParaRPr lang="en-US"/>
        </a:p>
      </dgm:t>
    </dgm:pt>
    <dgm:pt modelId="{E8C117F9-67F8-4E11-A800-3757FB28D631}" type="sibTrans" cxnId="{3FC68903-049B-498D-B753-7BC917C32C3B}">
      <dgm:prSet/>
      <dgm:spPr/>
      <dgm:t>
        <a:bodyPr/>
        <a:lstStyle/>
        <a:p>
          <a:endParaRPr lang="en-US"/>
        </a:p>
      </dgm:t>
    </dgm:pt>
    <dgm:pt modelId="{742039C0-E130-430E-8333-AA2BA8FE9666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Configurar una red con </a:t>
          </a:r>
          <a:r>
            <a:rPr lang="en-US"/>
            <a:t>Enhanced Interior Gateway Routing Protocol </a:t>
          </a:r>
          <a:r>
            <a:rPr lang="es-GT"/>
            <a:t>(EIGRP).</a:t>
          </a:r>
          <a:endParaRPr lang="en-US"/>
        </a:p>
      </dgm:t>
    </dgm:pt>
    <dgm:pt modelId="{99A5A264-A871-4CC9-9101-5FBA66CB0AF3}" type="parTrans" cxnId="{DC7872A8-7BF9-4197-AC46-DF511F3BCB5F}">
      <dgm:prSet/>
      <dgm:spPr/>
      <dgm:t>
        <a:bodyPr/>
        <a:lstStyle/>
        <a:p>
          <a:endParaRPr lang="en-US"/>
        </a:p>
      </dgm:t>
    </dgm:pt>
    <dgm:pt modelId="{9A33CB9E-4D17-425F-9D64-E19693535AE4}" type="sibTrans" cxnId="{DC7872A8-7BF9-4197-AC46-DF511F3BCB5F}">
      <dgm:prSet/>
      <dgm:spPr/>
      <dgm:t>
        <a:bodyPr/>
        <a:lstStyle/>
        <a:p>
          <a:endParaRPr lang="en-US"/>
        </a:p>
      </dgm:t>
    </dgm:pt>
    <dgm:pt modelId="{35C20D54-3098-41A8-B7AD-9B2F17CA56AE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Aplicar los conceptos de subnetting en la numeración de hosts.</a:t>
          </a:r>
          <a:endParaRPr lang="en-US"/>
        </a:p>
      </dgm:t>
    </dgm:pt>
    <dgm:pt modelId="{A9013C78-ECE4-43F4-AFD5-401A33A5FE6B}" type="parTrans" cxnId="{4B4548F4-E7F2-4EB4-ABB9-4B487EC8A464}">
      <dgm:prSet/>
      <dgm:spPr/>
      <dgm:t>
        <a:bodyPr/>
        <a:lstStyle/>
        <a:p>
          <a:endParaRPr lang="en-US"/>
        </a:p>
      </dgm:t>
    </dgm:pt>
    <dgm:pt modelId="{BEF2E2A1-A283-495A-8414-6623FEE8211E}" type="sibTrans" cxnId="{4B4548F4-E7F2-4EB4-ABB9-4B487EC8A464}">
      <dgm:prSet/>
      <dgm:spPr/>
      <dgm:t>
        <a:bodyPr/>
        <a:lstStyle/>
        <a:p>
          <a:endParaRPr lang="en-US"/>
        </a:p>
      </dgm:t>
    </dgm:pt>
    <dgm:pt modelId="{85D96DF2-4C09-40A4-8FE1-F65338CDAC28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Aplicar los conceptos de distancia administrativa y métricas compuestas de ruteo.</a:t>
          </a:r>
          <a:endParaRPr lang="en-US"/>
        </a:p>
      </dgm:t>
    </dgm:pt>
    <dgm:pt modelId="{714B4352-80AD-4C0C-B07E-467552C2B524}" type="parTrans" cxnId="{78BF20F6-8D4C-4EF8-AFB5-3CBA38E8A0FD}">
      <dgm:prSet/>
      <dgm:spPr/>
      <dgm:t>
        <a:bodyPr/>
        <a:lstStyle/>
        <a:p>
          <a:endParaRPr lang="en-US"/>
        </a:p>
      </dgm:t>
    </dgm:pt>
    <dgm:pt modelId="{479706D9-EF4B-468F-80E9-BA4BFCA0E729}" type="sibTrans" cxnId="{78BF20F6-8D4C-4EF8-AFB5-3CBA38E8A0FD}">
      <dgm:prSet/>
      <dgm:spPr/>
      <dgm:t>
        <a:bodyPr/>
        <a:lstStyle/>
        <a:p>
          <a:endParaRPr lang="en-US"/>
        </a:p>
      </dgm:t>
    </dgm:pt>
    <dgm:pt modelId="{D89D4BA1-FCB0-4811-8F34-1B114CED9FBE}" type="pres">
      <dgm:prSet presAssocID="{2B854C3B-4ABD-42E6-89D2-756E2D848B4D}" presName="root" presStyleCnt="0">
        <dgm:presLayoutVars>
          <dgm:dir/>
          <dgm:resizeHandles val="exact"/>
        </dgm:presLayoutVars>
      </dgm:prSet>
      <dgm:spPr/>
    </dgm:pt>
    <dgm:pt modelId="{9A4F117B-050B-467A-9D7B-C07BABA46664}" type="pres">
      <dgm:prSet presAssocID="{0B949719-A28F-4A91-8D78-2F6DA2C4BD7B}" presName="compNode" presStyleCnt="0"/>
      <dgm:spPr/>
    </dgm:pt>
    <dgm:pt modelId="{4BA36742-4C2E-431B-95FD-8CAE4C64AAE4}" type="pres">
      <dgm:prSet presAssocID="{0B949719-A28F-4A91-8D78-2F6DA2C4BD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26CBE2-06C4-4E04-801D-3BA16F60964F}" type="pres">
      <dgm:prSet presAssocID="{0B949719-A28F-4A91-8D78-2F6DA2C4BD7B}" presName="iconSpace" presStyleCnt="0"/>
      <dgm:spPr/>
    </dgm:pt>
    <dgm:pt modelId="{0056DF8B-D680-4D01-BC7F-2EBA6C4753B8}" type="pres">
      <dgm:prSet presAssocID="{0B949719-A28F-4A91-8D78-2F6DA2C4BD7B}" presName="parTx" presStyleLbl="revTx" presStyleIdx="0" presStyleCnt="4">
        <dgm:presLayoutVars>
          <dgm:chMax val="0"/>
          <dgm:chPref val="0"/>
        </dgm:presLayoutVars>
      </dgm:prSet>
      <dgm:spPr/>
    </dgm:pt>
    <dgm:pt modelId="{3783DC88-98D7-493E-B2FD-6FE2E196BFF9}" type="pres">
      <dgm:prSet presAssocID="{0B949719-A28F-4A91-8D78-2F6DA2C4BD7B}" presName="txSpace" presStyleCnt="0"/>
      <dgm:spPr/>
    </dgm:pt>
    <dgm:pt modelId="{9AE295F9-BE2C-4F96-9CB6-8F534476DACB}" type="pres">
      <dgm:prSet presAssocID="{0B949719-A28F-4A91-8D78-2F6DA2C4BD7B}" presName="desTx" presStyleLbl="revTx" presStyleIdx="1" presStyleCnt="4">
        <dgm:presLayoutVars/>
      </dgm:prSet>
      <dgm:spPr/>
    </dgm:pt>
    <dgm:pt modelId="{64FD17F4-6306-4723-98C2-2148EB5B0721}" type="pres">
      <dgm:prSet presAssocID="{2C1C7249-55E9-4426-B414-B6777B109509}" presName="sibTrans" presStyleCnt="0"/>
      <dgm:spPr/>
    </dgm:pt>
    <dgm:pt modelId="{19A79D8A-045D-4DEF-AE8F-10B4DA93C359}" type="pres">
      <dgm:prSet presAssocID="{FAF09C3C-FC25-482B-933C-5D85913BC9F3}" presName="compNode" presStyleCnt="0"/>
      <dgm:spPr/>
    </dgm:pt>
    <dgm:pt modelId="{69E9F186-D0BB-4B0D-B931-AF891B6239F3}" type="pres">
      <dgm:prSet presAssocID="{FAF09C3C-FC25-482B-933C-5D85913BC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3247CD-DFDA-4B5D-8D81-4404435EFA46}" type="pres">
      <dgm:prSet presAssocID="{FAF09C3C-FC25-482B-933C-5D85913BC9F3}" presName="iconSpace" presStyleCnt="0"/>
      <dgm:spPr/>
    </dgm:pt>
    <dgm:pt modelId="{2BFF6E76-CEEE-4CCF-9CEB-1F8B9D6A6983}" type="pres">
      <dgm:prSet presAssocID="{FAF09C3C-FC25-482B-933C-5D85913BC9F3}" presName="parTx" presStyleLbl="revTx" presStyleIdx="2" presStyleCnt="4">
        <dgm:presLayoutVars>
          <dgm:chMax val="0"/>
          <dgm:chPref val="0"/>
        </dgm:presLayoutVars>
      </dgm:prSet>
      <dgm:spPr/>
    </dgm:pt>
    <dgm:pt modelId="{9B316217-2F3F-4910-BEE8-C4331BF59D33}" type="pres">
      <dgm:prSet presAssocID="{FAF09C3C-FC25-482B-933C-5D85913BC9F3}" presName="txSpace" presStyleCnt="0"/>
      <dgm:spPr/>
    </dgm:pt>
    <dgm:pt modelId="{85E9320B-673C-4E59-8B5F-6B254669C173}" type="pres">
      <dgm:prSet presAssocID="{FAF09C3C-FC25-482B-933C-5D85913BC9F3}" presName="desTx" presStyleLbl="revTx" presStyleIdx="3" presStyleCnt="4">
        <dgm:presLayoutVars/>
      </dgm:prSet>
      <dgm:spPr/>
    </dgm:pt>
  </dgm:ptLst>
  <dgm:cxnLst>
    <dgm:cxn modelId="{3FC68903-049B-498D-B753-7BC917C32C3B}" srcId="{2B854C3B-4ABD-42E6-89D2-756E2D848B4D}" destId="{FAF09C3C-FC25-482B-933C-5D85913BC9F3}" srcOrd="1" destOrd="0" parTransId="{8374BD06-DA26-4772-A121-38C03C88CF5A}" sibTransId="{E8C117F9-67F8-4E11-A800-3757FB28D631}"/>
    <dgm:cxn modelId="{8E3F731C-C93F-4BFA-BDE0-4CBA6E70D487}" srcId="{0B949719-A28F-4A91-8D78-2F6DA2C4BD7B}" destId="{A4BADFCA-CC9E-48F6-AD07-54D1EF4053DD}" srcOrd="0" destOrd="0" parTransId="{02FF607A-CB9F-4DCD-8651-59E9C017D8CC}" sibTransId="{7C6F0098-1979-46D6-B2EB-775815E9413B}"/>
    <dgm:cxn modelId="{19AB675C-290D-4612-BD51-67735D661697}" type="presOf" srcId="{FAF09C3C-FC25-482B-933C-5D85913BC9F3}" destId="{2BFF6E76-CEEE-4CCF-9CEB-1F8B9D6A6983}" srcOrd="0" destOrd="0" presId="urn:microsoft.com/office/officeart/2018/2/layout/IconLabelDescriptionList"/>
    <dgm:cxn modelId="{3E61D580-A4C5-4F23-A41C-3ED40C1E0AB4}" type="presOf" srcId="{A4BADFCA-CC9E-48F6-AD07-54D1EF4053DD}" destId="{9AE295F9-BE2C-4F96-9CB6-8F534476DACB}" srcOrd="0" destOrd="0" presId="urn:microsoft.com/office/officeart/2018/2/layout/IconLabelDescriptionList"/>
    <dgm:cxn modelId="{E62ABA81-B419-4FAC-9637-751ABB38208E}" type="presOf" srcId="{35C20D54-3098-41A8-B7AD-9B2F17CA56AE}" destId="{85E9320B-673C-4E59-8B5F-6B254669C173}" srcOrd="0" destOrd="1" presId="urn:microsoft.com/office/officeart/2018/2/layout/IconLabelDescriptionList"/>
    <dgm:cxn modelId="{4E4C6D97-F8F3-46A8-BFA9-3B9620ED1747}" srcId="{2B854C3B-4ABD-42E6-89D2-756E2D848B4D}" destId="{0B949719-A28F-4A91-8D78-2F6DA2C4BD7B}" srcOrd="0" destOrd="0" parTransId="{99693A5D-DE00-43F1-BDDE-E404E97AAC75}" sibTransId="{2C1C7249-55E9-4426-B414-B6777B109509}"/>
    <dgm:cxn modelId="{3A585F9B-D1A1-45D3-9BAA-B86A5052DF19}" type="presOf" srcId="{2B854C3B-4ABD-42E6-89D2-756E2D848B4D}" destId="{D89D4BA1-FCB0-4811-8F34-1B114CED9FBE}" srcOrd="0" destOrd="0" presId="urn:microsoft.com/office/officeart/2018/2/layout/IconLabelDescriptionList"/>
    <dgm:cxn modelId="{3CF91C9C-3435-46DD-98DC-AF210249F963}" type="presOf" srcId="{0B949719-A28F-4A91-8D78-2F6DA2C4BD7B}" destId="{0056DF8B-D680-4D01-BC7F-2EBA6C4753B8}" srcOrd="0" destOrd="0" presId="urn:microsoft.com/office/officeart/2018/2/layout/IconLabelDescriptionList"/>
    <dgm:cxn modelId="{DC7872A8-7BF9-4197-AC46-DF511F3BCB5F}" srcId="{FAF09C3C-FC25-482B-933C-5D85913BC9F3}" destId="{742039C0-E130-430E-8333-AA2BA8FE9666}" srcOrd="0" destOrd="0" parTransId="{99A5A264-A871-4CC9-9101-5FBA66CB0AF3}" sibTransId="{9A33CB9E-4D17-425F-9D64-E19693535AE4}"/>
    <dgm:cxn modelId="{A43A5BDD-1441-4F67-94CB-05FB49FB9B6D}" type="presOf" srcId="{742039C0-E130-430E-8333-AA2BA8FE9666}" destId="{85E9320B-673C-4E59-8B5F-6B254669C173}" srcOrd="0" destOrd="0" presId="urn:microsoft.com/office/officeart/2018/2/layout/IconLabelDescriptionList"/>
    <dgm:cxn modelId="{0C1F07F3-F10E-431F-A72B-D8F5D4C6DBD1}" type="presOf" srcId="{85D96DF2-4C09-40A4-8FE1-F65338CDAC28}" destId="{85E9320B-673C-4E59-8B5F-6B254669C173}" srcOrd="0" destOrd="2" presId="urn:microsoft.com/office/officeart/2018/2/layout/IconLabelDescriptionList"/>
    <dgm:cxn modelId="{4B4548F4-E7F2-4EB4-ABB9-4B487EC8A464}" srcId="{FAF09C3C-FC25-482B-933C-5D85913BC9F3}" destId="{35C20D54-3098-41A8-B7AD-9B2F17CA56AE}" srcOrd="1" destOrd="0" parTransId="{A9013C78-ECE4-43F4-AFD5-401A33A5FE6B}" sibTransId="{BEF2E2A1-A283-495A-8414-6623FEE8211E}"/>
    <dgm:cxn modelId="{78BF20F6-8D4C-4EF8-AFB5-3CBA38E8A0FD}" srcId="{FAF09C3C-FC25-482B-933C-5D85913BC9F3}" destId="{85D96DF2-4C09-40A4-8FE1-F65338CDAC28}" srcOrd="2" destOrd="0" parTransId="{714B4352-80AD-4C0C-B07E-467552C2B524}" sibTransId="{479706D9-EF4B-468F-80E9-BA4BFCA0E729}"/>
    <dgm:cxn modelId="{7783B39F-CE84-422E-A81B-2DA9D0AAA57B}" type="presParOf" srcId="{D89D4BA1-FCB0-4811-8F34-1B114CED9FBE}" destId="{9A4F117B-050B-467A-9D7B-C07BABA46664}" srcOrd="0" destOrd="0" presId="urn:microsoft.com/office/officeart/2018/2/layout/IconLabelDescriptionList"/>
    <dgm:cxn modelId="{805506E1-3A1D-415F-8C4C-8968CD1427D2}" type="presParOf" srcId="{9A4F117B-050B-467A-9D7B-C07BABA46664}" destId="{4BA36742-4C2E-431B-95FD-8CAE4C64AAE4}" srcOrd="0" destOrd="0" presId="urn:microsoft.com/office/officeart/2018/2/layout/IconLabelDescriptionList"/>
    <dgm:cxn modelId="{EAFFF97C-F469-4406-B46D-810BDC6C4C90}" type="presParOf" srcId="{9A4F117B-050B-467A-9D7B-C07BABA46664}" destId="{C926CBE2-06C4-4E04-801D-3BA16F60964F}" srcOrd="1" destOrd="0" presId="urn:microsoft.com/office/officeart/2018/2/layout/IconLabelDescriptionList"/>
    <dgm:cxn modelId="{3706078C-8F65-4C86-BEA6-644EABAB5DF9}" type="presParOf" srcId="{9A4F117B-050B-467A-9D7B-C07BABA46664}" destId="{0056DF8B-D680-4D01-BC7F-2EBA6C4753B8}" srcOrd="2" destOrd="0" presId="urn:microsoft.com/office/officeart/2018/2/layout/IconLabelDescriptionList"/>
    <dgm:cxn modelId="{E08B4CBD-26D7-469F-8429-ED2E14D2DB09}" type="presParOf" srcId="{9A4F117B-050B-467A-9D7B-C07BABA46664}" destId="{3783DC88-98D7-493E-B2FD-6FE2E196BFF9}" srcOrd="3" destOrd="0" presId="urn:microsoft.com/office/officeart/2018/2/layout/IconLabelDescriptionList"/>
    <dgm:cxn modelId="{187941C7-000D-42B1-B6AA-C4ADEAEB74C5}" type="presParOf" srcId="{9A4F117B-050B-467A-9D7B-C07BABA46664}" destId="{9AE295F9-BE2C-4F96-9CB6-8F534476DACB}" srcOrd="4" destOrd="0" presId="urn:microsoft.com/office/officeart/2018/2/layout/IconLabelDescriptionList"/>
    <dgm:cxn modelId="{EFF02024-3258-4C4C-98C7-3AB5591ED650}" type="presParOf" srcId="{D89D4BA1-FCB0-4811-8F34-1B114CED9FBE}" destId="{64FD17F4-6306-4723-98C2-2148EB5B0721}" srcOrd="1" destOrd="0" presId="urn:microsoft.com/office/officeart/2018/2/layout/IconLabelDescriptionList"/>
    <dgm:cxn modelId="{3695C634-17FA-4D45-9E26-485EA29BC766}" type="presParOf" srcId="{D89D4BA1-FCB0-4811-8F34-1B114CED9FBE}" destId="{19A79D8A-045D-4DEF-AE8F-10B4DA93C359}" srcOrd="2" destOrd="0" presId="urn:microsoft.com/office/officeart/2018/2/layout/IconLabelDescriptionList"/>
    <dgm:cxn modelId="{43128231-70DC-4077-AC5D-EA0023701FA3}" type="presParOf" srcId="{19A79D8A-045D-4DEF-AE8F-10B4DA93C359}" destId="{69E9F186-D0BB-4B0D-B931-AF891B6239F3}" srcOrd="0" destOrd="0" presId="urn:microsoft.com/office/officeart/2018/2/layout/IconLabelDescriptionList"/>
    <dgm:cxn modelId="{8C0A371B-E9B2-46FF-9FCA-705EDAE2C646}" type="presParOf" srcId="{19A79D8A-045D-4DEF-AE8F-10B4DA93C359}" destId="{A63247CD-DFDA-4B5D-8D81-4404435EFA46}" srcOrd="1" destOrd="0" presId="urn:microsoft.com/office/officeart/2018/2/layout/IconLabelDescriptionList"/>
    <dgm:cxn modelId="{8AF578ED-C672-4BE8-B2B5-2FE5138D14B4}" type="presParOf" srcId="{19A79D8A-045D-4DEF-AE8F-10B4DA93C359}" destId="{2BFF6E76-CEEE-4CCF-9CEB-1F8B9D6A6983}" srcOrd="2" destOrd="0" presId="urn:microsoft.com/office/officeart/2018/2/layout/IconLabelDescriptionList"/>
    <dgm:cxn modelId="{41FA942B-5C3F-48D8-95A2-BB7A7794A5E6}" type="presParOf" srcId="{19A79D8A-045D-4DEF-AE8F-10B4DA93C359}" destId="{9B316217-2F3F-4910-BEE8-C4331BF59D33}" srcOrd="3" destOrd="0" presId="urn:microsoft.com/office/officeart/2018/2/layout/IconLabelDescriptionList"/>
    <dgm:cxn modelId="{F41D195A-79A1-4A64-8E7A-E80CBD5C93D4}" type="presParOf" srcId="{19A79D8A-045D-4DEF-AE8F-10B4DA93C359}" destId="{85E9320B-673C-4E59-8B5F-6B254669C1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EE95E-8646-4C1F-B436-EC43ED4C5F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E88F58-22F5-44E5-8545-54A7AF7B1BFE}">
      <dgm:prSet phldrT="[Text]"/>
      <dgm:spPr/>
      <dgm:t>
        <a:bodyPr/>
        <a:lstStyle/>
        <a:p>
          <a:r>
            <a:rPr lang="es-GT" dirty="0"/>
            <a:t>Bajo consumo de ancho de banda</a:t>
          </a:r>
          <a:endParaRPr lang="en-US" dirty="0"/>
        </a:p>
      </dgm:t>
    </dgm:pt>
    <dgm:pt modelId="{5AD46775-574B-43A2-B162-554C0D760865}" type="parTrans" cxnId="{E5BE5E2C-35C7-415A-93CF-E4F0914B7E98}">
      <dgm:prSet/>
      <dgm:spPr/>
      <dgm:t>
        <a:bodyPr/>
        <a:lstStyle/>
        <a:p>
          <a:endParaRPr lang="en-US"/>
        </a:p>
      </dgm:t>
    </dgm:pt>
    <dgm:pt modelId="{EF03452F-F466-4742-B3E8-E2B3E36D642A}" type="sibTrans" cxnId="{E5BE5E2C-35C7-415A-93CF-E4F0914B7E98}">
      <dgm:prSet/>
      <dgm:spPr/>
      <dgm:t>
        <a:bodyPr/>
        <a:lstStyle/>
        <a:p>
          <a:endParaRPr lang="en-US"/>
        </a:p>
      </dgm:t>
    </dgm:pt>
    <dgm:pt modelId="{1F6EC997-9DD4-4100-BE5B-EEF12613116D}">
      <dgm:prSet/>
      <dgm:spPr/>
      <dgm:t>
        <a:bodyPr/>
        <a:lstStyle/>
        <a:p>
          <a:r>
            <a:rPr lang="es-GT" dirty="0"/>
            <a:t>Tiempo de convergencia bajo</a:t>
          </a:r>
        </a:p>
      </dgm:t>
    </dgm:pt>
    <dgm:pt modelId="{69EB7A91-AEDA-481F-98B2-5549F9BC53CE}" type="parTrans" cxnId="{59FB5C22-78D4-436C-9927-08CD5F1E1161}">
      <dgm:prSet/>
      <dgm:spPr/>
      <dgm:t>
        <a:bodyPr/>
        <a:lstStyle/>
        <a:p>
          <a:endParaRPr lang="en-US"/>
        </a:p>
      </dgm:t>
    </dgm:pt>
    <dgm:pt modelId="{0FFFF995-4746-4481-9CD8-E851A812F75C}" type="sibTrans" cxnId="{59FB5C22-78D4-436C-9927-08CD5F1E1161}">
      <dgm:prSet/>
      <dgm:spPr/>
      <dgm:t>
        <a:bodyPr/>
        <a:lstStyle/>
        <a:p>
          <a:endParaRPr lang="en-US"/>
        </a:p>
      </dgm:t>
    </dgm:pt>
    <dgm:pt modelId="{1912FDF7-CE00-42DE-8D98-2B932411EFC1}">
      <dgm:prSet/>
      <dgm:spPr/>
      <dgm:t>
        <a:bodyPr/>
        <a:lstStyle/>
        <a:p>
          <a:r>
            <a:rPr lang="es-GT" dirty="0"/>
            <a:t>Métrica basada en el ancho de banda y retardo de la conexión</a:t>
          </a:r>
        </a:p>
      </dgm:t>
    </dgm:pt>
    <dgm:pt modelId="{A3FD90A4-528B-4CF8-B6C1-6EC37F34F318}" type="parTrans" cxnId="{6C24AEEC-221C-4761-9684-4F325D97CBC6}">
      <dgm:prSet/>
      <dgm:spPr/>
      <dgm:t>
        <a:bodyPr/>
        <a:lstStyle/>
        <a:p>
          <a:endParaRPr lang="en-US"/>
        </a:p>
      </dgm:t>
    </dgm:pt>
    <dgm:pt modelId="{2C2B27DE-3430-4352-B4D9-3C14A3ABE4C7}" type="sibTrans" cxnId="{6C24AEEC-221C-4761-9684-4F325D97CBC6}">
      <dgm:prSet/>
      <dgm:spPr/>
      <dgm:t>
        <a:bodyPr/>
        <a:lstStyle/>
        <a:p>
          <a:endParaRPr lang="en-US"/>
        </a:p>
      </dgm:t>
    </dgm:pt>
    <dgm:pt modelId="{443B00DC-A03C-4C5F-BE49-99684708C540}">
      <dgm:prSet/>
      <dgm:spPr/>
      <dgm:t>
        <a:bodyPr/>
        <a:lstStyle/>
        <a:p>
          <a:r>
            <a:rPr lang="es-GT" dirty="0"/>
            <a:t>Intervalo de mensajes </a:t>
          </a:r>
          <a:r>
            <a:rPr lang="es-GT" dirty="0" err="1"/>
            <a:t>Hello</a:t>
          </a:r>
          <a:r>
            <a:rPr lang="es-GT" dirty="0"/>
            <a:t>: cada 5s en redes de alta velocidad y cada 60s en redes de baja velocidad.</a:t>
          </a:r>
          <a:endParaRPr lang="en-US" dirty="0"/>
        </a:p>
      </dgm:t>
    </dgm:pt>
    <dgm:pt modelId="{75167316-119A-4754-8219-02AF05FF5166}" type="parTrans" cxnId="{364A0656-9D12-4DA2-AD21-D5F1B58A123C}">
      <dgm:prSet/>
      <dgm:spPr/>
      <dgm:t>
        <a:bodyPr/>
        <a:lstStyle/>
        <a:p>
          <a:endParaRPr lang="en-US"/>
        </a:p>
      </dgm:t>
    </dgm:pt>
    <dgm:pt modelId="{EA14DE03-F10F-46A1-AC50-505323EAA5F0}" type="sibTrans" cxnId="{364A0656-9D12-4DA2-AD21-D5F1B58A123C}">
      <dgm:prSet/>
      <dgm:spPr/>
      <dgm:t>
        <a:bodyPr/>
        <a:lstStyle/>
        <a:p>
          <a:endParaRPr lang="en-US"/>
        </a:p>
      </dgm:t>
    </dgm:pt>
    <dgm:pt modelId="{9189E017-0D10-4203-B656-AEF10F3A09E5}">
      <dgm:prSet/>
      <dgm:spPr/>
      <dgm:t>
        <a:bodyPr/>
        <a:lstStyle/>
        <a:p>
          <a:r>
            <a:rPr lang="es-GT" dirty="0"/>
            <a:t>Propaga o anuncia solamente los cambios específicos</a:t>
          </a:r>
          <a:endParaRPr lang="en-US" dirty="0"/>
        </a:p>
      </dgm:t>
    </dgm:pt>
    <dgm:pt modelId="{12471336-9E57-489A-9427-A9D15FCC2F00}" type="parTrans" cxnId="{E36C4426-1A81-4DD0-B064-76D4A5580282}">
      <dgm:prSet/>
      <dgm:spPr/>
      <dgm:t>
        <a:bodyPr/>
        <a:lstStyle/>
        <a:p>
          <a:endParaRPr lang="en-US"/>
        </a:p>
      </dgm:t>
    </dgm:pt>
    <dgm:pt modelId="{30C747C9-2026-47DC-8714-ED47BF2EF609}" type="sibTrans" cxnId="{E36C4426-1A81-4DD0-B064-76D4A5580282}">
      <dgm:prSet/>
      <dgm:spPr/>
      <dgm:t>
        <a:bodyPr/>
        <a:lstStyle/>
        <a:p>
          <a:endParaRPr lang="en-US"/>
        </a:p>
      </dgm:t>
    </dgm:pt>
    <dgm:pt modelId="{DBAF6687-8247-42AE-9AD0-2436E1C73020}">
      <dgm:prSet phldrT="[Text]"/>
      <dgm:spPr/>
      <dgm:t>
        <a:bodyPr/>
        <a:lstStyle/>
        <a:p>
          <a:r>
            <a:rPr lang="es-GT" dirty="0"/>
            <a:t>Protocolo propietario de Cisco</a:t>
          </a:r>
          <a:endParaRPr lang="en-US" dirty="0"/>
        </a:p>
      </dgm:t>
    </dgm:pt>
    <dgm:pt modelId="{595340CB-858D-4EB5-9EB8-8940F11D0982}" type="parTrans" cxnId="{A4E98B60-1899-45B2-91F3-C2E4D9BE998A}">
      <dgm:prSet/>
      <dgm:spPr/>
      <dgm:t>
        <a:bodyPr/>
        <a:lstStyle/>
        <a:p>
          <a:endParaRPr lang="en-US"/>
        </a:p>
      </dgm:t>
    </dgm:pt>
    <dgm:pt modelId="{9DAD0FF8-E2A3-496D-8B68-16C2AE440929}" type="sibTrans" cxnId="{A4E98B60-1899-45B2-91F3-C2E4D9BE998A}">
      <dgm:prSet/>
      <dgm:spPr/>
      <dgm:t>
        <a:bodyPr/>
        <a:lstStyle/>
        <a:p>
          <a:endParaRPr lang="en-US"/>
        </a:p>
      </dgm:t>
    </dgm:pt>
    <dgm:pt modelId="{A0859A69-75A4-4391-B4DA-047F2501790A}">
      <dgm:prSet/>
      <dgm:spPr/>
      <dgm:t>
        <a:bodyPr/>
        <a:lstStyle/>
        <a:p>
          <a:r>
            <a:rPr lang="es-GT" dirty="0"/>
            <a:t>Distancia Administrativa 90</a:t>
          </a:r>
          <a:endParaRPr lang="en-US" dirty="0"/>
        </a:p>
      </dgm:t>
    </dgm:pt>
    <dgm:pt modelId="{8B8D1F49-7CD3-4B81-9C90-12B7DF5A7D07}" type="parTrans" cxnId="{C889FF87-0BC4-4AFE-B02C-52A5A0D5C69C}">
      <dgm:prSet/>
      <dgm:spPr/>
      <dgm:t>
        <a:bodyPr/>
        <a:lstStyle/>
        <a:p>
          <a:endParaRPr lang="en-US"/>
        </a:p>
      </dgm:t>
    </dgm:pt>
    <dgm:pt modelId="{E58964B9-F247-4AD7-835E-9C86FBE6D667}" type="sibTrans" cxnId="{C889FF87-0BC4-4AFE-B02C-52A5A0D5C69C}">
      <dgm:prSet/>
      <dgm:spPr/>
      <dgm:t>
        <a:bodyPr/>
        <a:lstStyle/>
        <a:p>
          <a:endParaRPr lang="en-US"/>
        </a:p>
      </dgm:t>
    </dgm:pt>
    <dgm:pt modelId="{5896A8D0-9A28-42C5-A009-E76024961436}">
      <dgm:prSet/>
      <dgm:spPr/>
      <dgm:t>
        <a:bodyPr/>
        <a:lstStyle/>
        <a:p>
          <a:r>
            <a:rPr lang="es-GT" dirty="0" err="1"/>
            <a:t>Hold</a:t>
          </a:r>
          <a:r>
            <a:rPr lang="es-GT" dirty="0"/>
            <a:t> Time es el tiempo en que se considera un vecino como activo. Usualmente equivale a 3 veces el intervalo de mensajes </a:t>
          </a:r>
          <a:r>
            <a:rPr lang="es-GT" dirty="0" err="1"/>
            <a:t>Hello</a:t>
          </a:r>
          <a:r>
            <a:rPr lang="es-GT" dirty="0"/>
            <a:t>.</a:t>
          </a:r>
          <a:endParaRPr lang="en-US" dirty="0"/>
        </a:p>
      </dgm:t>
    </dgm:pt>
    <dgm:pt modelId="{DF95C821-AE11-4A5E-B560-5271EBE8BA70}" type="parTrans" cxnId="{8148B0E4-C223-4309-889A-0A0422451393}">
      <dgm:prSet/>
      <dgm:spPr/>
      <dgm:t>
        <a:bodyPr/>
        <a:lstStyle/>
        <a:p>
          <a:endParaRPr lang="en-US"/>
        </a:p>
      </dgm:t>
    </dgm:pt>
    <dgm:pt modelId="{C900992D-514B-41B5-A41B-F5F505ECB737}" type="sibTrans" cxnId="{8148B0E4-C223-4309-889A-0A0422451393}">
      <dgm:prSet/>
      <dgm:spPr/>
      <dgm:t>
        <a:bodyPr/>
        <a:lstStyle/>
        <a:p>
          <a:endParaRPr lang="en-US"/>
        </a:p>
      </dgm:t>
    </dgm:pt>
    <dgm:pt modelId="{E729AFA0-FF81-40AB-972F-F57F48ACC848}">
      <dgm:prSet/>
      <dgm:spPr/>
      <dgm:t>
        <a:bodyPr/>
        <a:lstStyle/>
        <a:p>
          <a:r>
            <a:rPr lang="es-GT" dirty="0"/>
            <a:t>Tabla de Topología</a:t>
          </a:r>
          <a:endParaRPr lang="en-US" dirty="0"/>
        </a:p>
      </dgm:t>
    </dgm:pt>
    <dgm:pt modelId="{255E5215-8F7A-49AE-83FC-EC7E17EED2CE}" type="parTrans" cxnId="{E7C6FAA1-A1C3-4D4B-9E67-358735CB9D69}">
      <dgm:prSet/>
      <dgm:spPr/>
      <dgm:t>
        <a:bodyPr/>
        <a:lstStyle/>
        <a:p>
          <a:endParaRPr lang="en-US"/>
        </a:p>
      </dgm:t>
    </dgm:pt>
    <dgm:pt modelId="{BA1FDBBA-15FF-45C3-8671-BAF6096F7FFE}" type="sibTrans" cxnId="{E7C6FAA1-A1C3-4D4B-9E67-358735CB9D69}">
      <dgm:prSet/>
      <dgm:spPr/>
      <dgm:t>
        <a:bodyPr/>
        <a:lstStyle/>
        <a:p>
          <a:endParaRPr lang="en-US"/>
        </a:p>
      </dgm:t>
    </dgm:pt>
    <dgm:pt modelId="{BA8F7681-D7FB-4735-8299-B693C2A5749F}">
      <dgm:prSet/>
      <dgm:spPr/>
      <dgm:t>
        <a:bodyPr/>
        <a:lstStyle/>
        <a:p>
          <a:r>
            <a:rPr lang="es-GT" dirty="0"/>
            <a:t>Sistema Autónomo </a:t>
          </a:r>
          <a:endParaRPr lang="en-US" dirty="0"/>
        </a:p>
      </dgm:t>
    </dgm:pt>
    <dgm:pt modelId="{D1E175A6-C6E6-4387-BE49-2CBA3938F79E}" type="parTrans" cxnId="{40D00071-11E6-494B-AFD9-F793A3B562E6}">
      <dgm:prSet/>
      <dgm:spPr/>
      <dgm:t>
        <a:bodyPr/>
        <a:lstStyle/>
        <a:p>
          <a:endParaRPr lang="en-US"/>
        </a:p>
      </dgm:t>
    </dgm:pt>
    <dgm:pt modelId="{159957C2-970A-49F4-878C-244A93283654}" type="sibTrans" cxnId="{40D00071-11E6-494B-AFD9-F793A3B562E6}">
      <dgm:prSet/>
      <dgm:spPr/>
      <dgm:t>
        <a:bodyPr/>
        <a:lstStyle/>
        <a:p>
          <a:endParaRPr lang="en-US"/>
        </a:p>
      </dgm:t>
    </dgm:pt>
    <dgm:pt modelId="{925ACCF7-C992-4933-B527-7F182D7A6B1F}">
      <dgm:prSet/>
      <dgm:spPr/>
      <dgm:t>
        <a:bodyPr/>
        <a:lstStyle/>
        <a:p>
          <a:r>
            <a:rPr lang="en-US"/>
            <a:t>Diffused Update Algorithm</a:t>
          </a:r>
          <a:endParaRPr lang="en-US" dirty="0"/>
        </a:p>
      </dgm:t>
    </dgm:pt>
    <dgm:pt modelId="{C413D18A-A7EF-41FE-8529-9E3C211B7400}" type="parTrans" cxnId="{963474EE-06AC-48B3-9C13-1FFFF277C63B}">
      <dgm:prSet/>
      <dgm:spPr/>
      <dgm:t>
        <a:bodyPr/>
        <a:lstStyle/>
        <a:p>
          <a:endParaRPr lang="en-US"/>
        </a:p>
      </dgm:t>
    </dgm:pt>
    <dgm:pt modelId="{D7C20B74-A39C-4D3A-AF33-3F7DD943D32A}" type="sibTrans" cxnId="{963474EE-06AC-48B3-9C13-1FFFF277C63B}">
      <dgm:prSet/>
      <dgm:spPr/>
      <dgm:t>
        <a:bodyPr/>
        <a:lstStyle/>
        <a:p>
          <a:endParaRPr lang="en-US"/>
        </a:p>
      </dgm:t>
    </dgm:pt>
    <dgm:pt modelId="{63014D43-22F3-4A61-87A9-3AE46A1E2514}" type="pres">
      <dgm:prSet presAssocID="{14BEE95E-8646-4C1F-B436-EC43ED4C5F02}" presName="diagram" presStyleCnt="0">
        <dgm:presLayoutVars>
          <dgm:dir/>
          <dgm:resizeHandles val="exact"/>
        </dgm:presLayoutVars>
      </dgm:prSet>
      <dgm:spPr/>
    </dgm:pt>
    <dgm:pt modelId="{882F9761-7E7B-4735-B178-BE6B861E5EFA}" type="pres">
      <dgm:prSet presAssocID="{DBAF6687-8247-42AE-9AD0-2436E1C73020}" presName="node" presStyleLbl="node1" presStyleIdx="0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EC1C2782-5FD2-4FFF-86F3-B10D790E4BDB}" type="pres">
      <dgm:prSet presAssocID="{9DAD0FF8-E2A3-496D-8B68-16C2AE440929}" presName="sibTrans" presStyleCnt="0"/>
      <dgm:spPr/>
    </dgm:pt>
    <dgm:pt modelId="{0B5034AB-E33C-4871-BE82-6484534B20A9}" type="pres">
      <dgm:prSet presAssocID="{1EE88F58-22F5-44E5-8545-54A7AF7B1BFE}" presName="node" presStyleLbl="node1" presStyleIdx="1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023595A0-C098-4EFE-965C-1CAFDD6877D9}" type="pres">
      <dgm:prSet presAssocID="{EF03452F-F466-4742-B3E8-E2B3E36D642A}" presName="sibTrans" presStyleCnt="0"/>
      <dgm:spPr/>
    </dgm:pt>
    <dgm:pt modelId="{040A9E58-4B08-4AE0-8220-A98C30CF9B3D}" type="pres">
      <dgm:prSet presAssocID="{1F6EC997-9DD4-4100-BE5B-EEF12613116D}" presName="node" presStyleLbl="node1" presStyleIdx="2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12F466AD-0B36-4FB6-AAD3-C9AA89B50727}" type="pres">
      <dgm:prSet presAssocID="{0FFFF995-4746-4481-9CD8-E851A812F75C}" presName="sibTrans" presStyleCnt="0"/>
      <dgm:spPr/>
    </dgm:pt>
    <dgm:pt modelId="{C9DA538F-D47A-4EFC-B57E-E186C6F606A4}" type="pres">
      <dgm:prSet presAssocID="{1912FDF7-CE00-42DE-8D98-2B932411EFC1}" presName="node" presStyleLbl="node1" presStyleIdx="3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CC6F771F-C593-4988-882D-7F281F3DF50A}" type="pres">
      <dgm:prSet presAssocID="{2C2B27DE-3430-4352-B4D9-3C14A3ABE4C7}" presName="sibTrans" presStyleCnt="0"/>
      <dgm:spPr/>
    </dgm:pt>
    <dgm:pt modelId="{BDB4E56E-7092-4F3F-9929-F4402C72C155}" type="pres">
      <dgm:prSet presAssocID="{443B00DC-A03C-4C5F-BE49-99684708C540}" presName="node" presStyleLbl="node1" presStyleIdx="4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1AA198EF-1445-491B-A1D3-3B7C8A6FB942}" type="pres">
      <dgm:prSet presAssocID="{EA14DE03-F10F-46A1-AC50-505323EAA5F0}" presName="sibTrans" presStyleCnt="0"/>
      <dgm:spPr/>
    </dgm:pt>
    <dgm:pt modelId="{92E25FE8-E3E0-4DE9-AE35-D736C527EDFC}" type="pres">
      <dgm:prSet presAssocID="{5896A8D0-9A28-42C5-A009-E76024961436}" presName="node" presStyleLbl="node1" presStyleIdx="5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0193CD7C-BBF4-47F5-B0BE-CB7D70D35DF8}" type="pres">
      <dgm:prSet presAssocID="{C900992D-514B-41B5-A41B-F5F505ECB737}" presName="sibTrans" presStyleCnt="0"/>
      <dgm:spPr/>
    </dgm:pt>
    <dgm:pt modelId="{725F8577-5138-405C-BFE2-1845D240D212}" type="pres">
      <dgm:prSet presAssocID="{9189E017-0D10-4203-B656-AEF10F3A09E5}" presName="node" presStyleLbl="node1" presStyleIdx="6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A66C08E1-85BB-4444-BA59-C92F4C93CA45}" type="pres">
      <dgm:prSet presAssocID="{30C747C9-2026-47DC-8714-ED47BF2EF609}" presName="sibTrans" presStyleCnt="0"/>
      <dgm:spPr/>
    </dgm:pt>
    <dgm:pt modelId="{7F058581-0741-4D43-8170-D71692EF562D}" type="pres">
      <dgm:prSet presAssocID="{A0859A69-75A4-4391-B4DA-047F2501790A}" presName="node" presStyleLbl="node1" presStyleIdx="7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7EF8FA21-0C2F-4333-9564-CDE30707BF83}" type="pres">
      <dgm:prSet presAssocID="{E58964B9-F247-4AD7-835E-9C86FBE6D667}" presName="sibTrans" presStyleCnt="0"/>
      <dgm:spPr/>
    </dgm:pt>
    <dgm:pt modelId="{323FC9AA-1C3E-4C6C-8DA3-0D141C520052}" type="pres">
      <dgm:prSet presAssocID="{E729AFA0-FF81-40AB-972F-F57F48ACC848}" presName="node" presStyleLbl="node1" presStyleIdx="8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3FDC6F79-EEA9-4417-BC37-9670D0C1EDF4}" type="pres">
      <dgm:prSet presAssocID="{BA1FDBBA-15FF-45C3-8671-BAF6096F7FFE}" presName="sibTrans" presStyleCnt="0"/>
      <dgm:spPr/>
    </dgm:pt>
    <dgm:pt modelId="{D411F61B-A997-49E2-9414-C1DF8A2244F2}" type="pres">
      <dgm:prSet presAssocID="{BA8F7681-D7FB-4735-8299-B693C2A5749F}" presName="node" presStyleLbl="node1" presStyleIdx="9" presStyleCnt="11">
        <dgm:presLayoutVars>
          <dgm:bulletEnabled val="1"/>
        </dgm:presLayoutVars>
      </dgm:prSet>
      <dgm:spPr>
        <a:prstGeom prst="roundRect">
          <a:avLst/>
        </a:prstGeom>
      </dgm:spPr>
    </dgm:pt>
    <dgm:pt modelId="{7533CC59-30F8-42B0-85E8-9BC0495F567E}" type="pres">
      <dgm:prSet presAssocID="{159957C2-970A-49F4-878C-244A93283654}" presName="sibTrans" presStyleCnt="0"/>
      <dgm:spPr/>
    </dgm:pt>
    <dgm:pt modelId="{21EBB62F-4E0F-4182-AABA-6C239B26EBCC}" type="pres">
      <dgm:prSet presAssocID="{925ACCF7-C992-4933-B527-7F182D7A6B1F}" presName="node" presStyleLbl="node1" presStyleIdx="10" presStyleCnt="1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0D3ED12-5582-4059-9C18-6D06F891B50E}" type="presOf" srcId="{E729AFA0-FF81-40AB-972F-F57F48ACC848}" destId="{323FC9AA-1C3E-4C6C-8DA3-0D141C520052}" srcOrd="0" destOrd="0" presId="urn:microsoft.com/office/officeart/2005/8/layout/default"/>
    <dgm:cxn modelId="{8C242719-7178-480A-8A0C-90AF795EB509}" type="presOf" srcId="{DBAF6687-8247-42AE-9AD0-2436E1C73020}" destId="{882F9761-7E7B-4735-B178-BE6B861E5EFA}" srcOrd="0" destOrd="0" presId="urn:microsoft.com/office/officeart/2005/8/layout/default"/>
    <dgm:cxn modelId="{59FB5C22-78D4-436C-9927-08CD5F1E1161}" srcId="{14BEE95E-8646-4C1F-B436-EC43ED4C5F02}" destId="{1F6EC997-9DD4-4100-BE5B-EEF12613116D}" srcOrd="2" destOrd="0" parTransId="{69EB7A91-AEDA-481F-98B2-5549F9BC53CE}" sibTransId="{0FFFF995-4746-4481-9CD8-E851A812F75C}"/>
    <dgm:cxn modelId="{E36C4426-1A81-4DD0-B064-76D4A5580282}" srcId="{14BEE95E-8646-4C1F-B436-EC43ED4C5F02}" destId="{9189E017-0D10-4203-B656-AEF10F3A09E5}" srcOrd="6" destOrd="0" parTransId="{12471336-9E57-489A-9427-A9D15FCC2F00}" sibTransId="{30C747C9-2026-47DC-8714-ED47BF2EF609}"/>
    <dgm:cxn modelId="{E5BE5E2C-35C7-415A-93CF-E4F0914B7E98}" srcId="{14BEE95E-8646-4C1F-B436-EC43ED4C5F02}" destId="{1EE88F58-22F5-44E5-8545-54A7AF7B1BFE}" srcOrd="1" destOrd="0" parTransId="{5AD46775-574B-43A2-B162-554C0D760865}" sibTransId="{EF03452F-F466-4742-B3E8-E2B3E36D642A}"/>
    <dgm:cxn modelId="{4DFEB233-DA03-4277-AA66-5AAA6B7F9F85}" type="presOf" srcId="{9189E017-0D10-4203-B656-AEF10F3A09E5}" destId="{725F8577-5138-405C-BFE2-1845D240D212}" srcOrd="0" destOrd="0" presId="urn:microsoft.com/office/officeart/2005/8/layout/default"/>
    <dgm:cxn modelId="{3655F43C-4E25-4CC5-9BBC-8E7E7DDDCB68}" type="presOf" srcId="{14BEE95E-8646-4C1F-B436-EC43ED4C5F02}" destId="{63014D43-22F3-4A61-87A9-3AE46A1E2514}" srcOrd="0" destOrd="0" presId="urn:microsoft.com/office/officeart/2005/8/layout/default"/>
    <dgm:cxn modelId="{A4E98B60-1899-45B2-91F3-C2E4D9BE998A}" srcId="{14BEE95E-8646-4C1F-B436-EC43ED4C5F02}" destId="{DBAF6687-8247-42AE-9AD0-2436E1C73020}" srcOrd="0" destOrd="0" parTransId="{595340CB-858D-4EB5-9EB8-8940F11D0982}" sibTransId="{9DAD0FF8-E2A3-496D-8B68-16C2AE440929}"/>
    <dgm:cxn modelId="{E7778668-76A4-4B74-ABB0-8198D37CAA20}" type="presOf" srcId="{1EE88F58-22F5-44E5-8545-54A7AF7B1BFE}" destId="{0B5034AB-E33C-4871-BE82-6484534B20A9}" srcOrd="0" destOrd="0" presId="urn:microsoft.com/office/officeart/2005/8/layout/default"/>
    <dgm:cxn modelId="{126CB36C-C973-4C70-A355-30BFC6E6E923}" type="presOf" srcId="{925ACCF7-C992-4933-B527-7F182D7A6B1F}" destId="{21EBB62F-4E0F-4182-AABA-6C239B26EBCC}" srcOrd="0" destOrd="0" presId="urn:microsoft.com/office/officeart/2005/8/layout/default"/>
    <dgm:cxn modelId="{40D00071-11E6-494B-AFD9-F793A3B562E6}" srcId="{14BEE95E-8646-4C1F-B436-EC43ED4C5F02}" destId="{BA8F7681-D7FB-4735-8299-B693C2A5749F}" srcOrd="9" destOrd="0" parTransId="{D1E175A6-C6E6-4387-BE49-2CBA3938F79E}" sibTransId="{159957C2-970A-49F4-878C-244A93283654}"/>
    <dgm:cxn modelId="{364A0656-9D12-4DA2-AD21-D5F1B58A123C}" srcId="{14BEE95E-8646-4C1F-B436-EC43ED4C5F02}" destId="{443B00DC-A03C-4C5F-BE49-99684708C540}" srcOrd="4" destOrd="0" parTransId="{75167316-119A-4754-8219-02AF05FF5166}" sibTransId="{EA14DE03-F10F-46A1-AC50-505323EAA5F0}"/>
    <dgm:cxn modelId="{85FF5E5A-EEE1-453D-BEFC-9D712DB907CC}" type="presOf" srcId="{1F6EC997-9DD4-4100-BE5B-EEF12613116D}" destId="{040A9E58-4B08-4AE0-8220-A98C30CF9B3D}" srcOrd="0" destOrd="0" presId="urn:microsoft.com/office/officeart/2005/8/layout/default"/>
    <dgm:cxn modelId="{C889FF87-0BC4-4AFE-B02C-52A5A0D5C69C}" srcId="{14BEE95E-8646-4C1F-B436-EC43ED4C5F02}" destId="{A0859A69-75A4-4391-B4DA-047F2501790A}" srcOrd="7" destOrd="0" parTransId="{8B8D1F49-7CD3-4B81-9C90-12B7DF5A7D07}" sibTransId="{E58964B9-F247-4AD7-835E-9C86FBE6D667}"/>
    <dgm:cxn modelId="{2F1A5190-24C9-4314-BEA2-0ACC9F625D8C}" type="presOf" srcId="{1912FDF7-CE00-42DE-8D98-2B932411EFC1}" destId="{C9DA538F-D47A-4EFC-B57E-E186C6F606A4}" srcOrd="0" destOrd="0" presId="urn:microsoft.com/office/officeart/2005/8/layout/default"/>
    <dgm:cxn modelId="{5286C3A0-16F6-450F-A38C-660169FBA3DF}" type="presOf" srcId="{BA8F7681-D7FB-4735-8299-B693C2A5749F}" destId="{D411F61B-A997-49E2-9414-C1DF8A2244F2}" srcOrd="0" destOrd="0" presId="urn:microsoft.com/office/officeart/2005/8/layout/default"/>
    <dgm:cxn modelId="{E7C6FAA1-A1C3-4D4B-9E67-358735CB9D69}" srcId="{14BEE95E-8646-4C1F-B436-EC43ED4C5F02}" destId="{E729AFA0-FF81-40AB-972F-F57F48ACC848}" srcOrd="8" destOrd="0" parTransId="{255E5215-8F7A-49AE-83FC-EC7E17EED2CE}" sibTransId="{BA1FDBBA-15FF-45C3-8671-BAF6096F7FFE}"/>
    <dgm:cxn modelId="{5DD5CBA8-4DFE-4CB4-9691-EEC4E9F4E1EA}" type="presOf" srcId="{A0859A69-75A4-4391-B4DA-047F2501790A}" destId="{7F058581-0741-4D43-8170-D71692EF562D}" srcOrd="0" destOrd="0" presId="urn:microsoft.com/office/officeart/2005/8/layout/default"/>
    <dgm:cxn modelId="{5CCE93C3-11C0-47CF-A4B9-8CF5885FDA6F}" type="presOf" srcId="{5896A8D0-9A28-42C5-A009-E76024961436}" destId="{92E25FE8-E3E0-4DE9-AE35-D736C527EDFC}" srcOrd="0" destOrd="0" presId="urn:microsoft.com/office/officeart/2005/8/layout/default"/>
    <dgm:cxn modelId="{8148B0E4-C223-4309-889A-0A0422451393}" srcId="{14BEE95E-8646-4C1F-B436-EC43ED4C5F02}" destId="{5896A8D0-9A28-42C5-A009-E76024961436}" srcOrd="5" destOrd="0" parTransId="{DF95C821-AE11-4A5E-B560-5271EBE8BA70}" sibTransId="{C900992D-514B-41B5-A41B-F5F505ECB737}"/>
    <dgm:cxn modelId="{E151E3EB-DD19-49A4-93A6-25BB6FF33DB5}" type="presOf" srcId="{443B00DC-A03C-4C5F-BE49-99684708C540}" destId="{BDB4E56E-7092-4F3F-9929-F4402C72C155}" srcOrd="0" destOrd="0" presId="urn:microsoft.com/office/officeart/2005/8/layout/default"/>
    <dgm:cxn modelId="{6C24AEEC-221C-4761-9684-4F325D97CBC6}" srcId="{14BEE95E-8646-4C1F-B436-EC43ED4C5F02}" destId="{1912FDF7-CE00-42DE-8D98-2B932411EFC1}" srcOrd="3" destOrd="0" parTransId="{A3FD90A4-528B-4CF8-B6C1-6EC37F34F318}" sibTransId="{2C2B27DE-3430-4352-B4D9-3C14A3ABE4C7}"/>
    <dgm:cxn modelId="{963474EE-06AC-48B3-9C13-1FFFF277C63B}" srcId="{14BEE95E-8646-4C1F-B436-EC43ED4C5F02}" destId="{925ACCF7-C992-4933-B527-7F182D7A6B1F}" srcOrd="10" destOrd="0" parTransId="{C413D18A-A7EF-41FE-8529-9E3C211B7400}" sibTransId="{D7C20B74-A39C-4D3A-AF33-3F7DD943D32A}"/>
    <dgm:cxn modelId="{3CC8D409-C29B-4ACB-B3EE-F22DA4DD71CE}" type="presParOf" srcId="{63014D43-22F3-4A61-87A9-3AE46A1E2514}" destId="{882F9761-7E7B-4735-B178-BE6B861E5EFA}" srcOrd="0" destOrd="0" presId="urn:microsoft.com/office/officeart/2005/8/layout/default"/>
    <dgm:cxn modelId="{8EACEF5A-7CE2-4E65-9931-9C4DAC5735FD}" type="presParOf" srcId="{63014D43-22F3-4A61-87A9-3AE46A1E2514}" destId="{EC1C2782-5FD2-4FFF-86F3-B10D790E4BDB}" srcOrd="1" destOrd="0" presId="urn:microsoft.com/office/officeart/2005/8/layout/default"/>
    <dgm:cxn modelId="{35DB04BD-961A-4778-BE88-79F35D56DA9E}" type="presParOf" srcId="{63014D43-22F3-4A61-87A9-3AE46A1E2514}" destId="{0B5034AB-E33C-4871-BE82-6484534B20A9}" srcOrd="2" destOrd="0" presId="urn:microsoft.com/office/officeart/2005/8/layout/default"/>
    <dgm:cxn modelId="{74A65566-B467-44F1-97FE-C9F8D13F3B3F}" type="presParOf" srcId="{63014D43-22F3-4A61-87A9-3AE46A1E2514}" destId="{023595A0-C098-4EFE-965C-1CAFDD6877D9}" srcOrd="3" destOrd="0" presId="urn:microsoft.com/office/officeart/2005/8/layout/default"/>
    <dgm:cxn modelId="{CC5E406C-85CF-4CFF-9C0C-ED12337652ED}" type="presParOf" srcId="{63014D43-22F3-4A61-87A9-3AE46A1E2514}" destId="{040A9E58-4B08-4AE0-8220-A98C30CF9B3D}" srcOrd="4" destOrd="0" presId="urn:microsoft.com/office/officeart/2005/8/layout/default"/>
    <dgm:cxn modelId="{9D5A39C7-64D1-4758-8205-8B8158687DD5}" type="presParOf" srcId="{63014D43-22F3-4A61-87A9-3AE46A1E2514}" destId="{12F466AD-0B36-4FB6-AAD3-C9AA89B50727}" srcOrd="5" destOrd="0" presId="urn:microsoft.com/office/officeart/2005/8/layout/default"/>
    <dgm:cxn modelId="{F736C424-1B9E-467E-990E-2A2F3911F9FD}" type="presParOf" srcId="{63014D43-22F3-4A61-87A9-3AE46A1E2514}" destId="{C9DA538F-D47A-4EFC-B57E-E186C6F606A4}" srcOrd="6" destOrd="0" presId="urn:microsoft.com/office/officeart/2005/8/layout/default"/>
    <dgm:cxn modelId="{74A15264-1F0B-4C1D-914D-9304B5CCD740}" type="presParOf" srcId="{63014D43-22F3-4A61-87A9-3AE46A1E2514}" destId="{CC6F771F-C593-4988-882D-7F281F3DF50A}" srcOrd="7" destOrd="0" presId="urn:microsoft.com/office/officeart/2005/8/layout/default"/>
    <dgm:cxn modelId="{8C71DE16-79E1-4D46-8FAF-337597E68B57}" type="presParOf" srcId="{63014D43-22F3-4A61-87A9-3AE46A1E2514}" destId="{BDB4E56E-7092-4F3F-9929-F4402C72C155}" srcOrd="8" destOrd="0" presId="urn:microsoft.com/office/officeart/2005/8/layout/default"/>
    <dgm:cxn modelId="{2F816F4C-FA0A-4E2E-93BA-9C9266BD073C}" type="presParOf" srcId="{63014D43-22F3-4A61-87A9-3AE46A1E2514}" destId="{1AA198EF-1445-491B-A1D3-3B7C8A6FB942}" srcOrd="9" destOrd="0" presId="urn:microsoft.com/office/officeart/2005/8/layout/default"/>
    <dgm:cxn modelId="{AF494312-1654-4CF9-B7F1-4444054758D7}" type="presParOf" srcId="{63014D43-22F3-4A61-87A9-3AE46A1E2514}" destId="{92E25FE8-E3E0-4DE9-AE35-D736C527EDFC}" srcOrd="10" destOrd="0" presId="urn:microsoft.com/office/officeart/2005/8/layout/default"/>
    <dgm:cxn modelId="{F168AA69-2415-41CD-BB47-FB5549C6D288}" type="presParOf" srcId="{63014D43-22F3-4A61-87A9-3AE46A1E2514}" destId="{0193CD7C-BBF4-47F5-B0BE-CB7D70D35DF8}" srcOrd="11" destOrd="0" presId="urn:microsoft.com/office/officeart/2005/8/layout/default"/>
    <dgm:cxn modelId="{A7B920C5-6770-49DC-9E74-82EBCD43C56C}" type="presParOf" srcId="{63014D43-22F3-4A61-87A9-3AE46A1E2514}" destId="{725F8577-5138-405C-BFE2-1845D240D212}" srcOrd="12" destOrd="0" presId="urn:microsoft.com/office/officeart/2005/8/layout/default"/>
    <dgm:cxn modelId="{B97C4039-A687-47E5-ABB4-5BFC68F2B770}" type="presParOf" srcId="{63014D43-22F3-4A61-87A9-3AE46A1E2514}" destId="{A66C08E1-85BB-4444-BA59-C92F4C93CA45}" srcOrd="13" destOrd="0" presId="urn:microsoft.com/office/officeart/2005/8/layout/default"/>
    <dgm:cxn modelId="{F43389F5-0D73-427B-B54E-4AD470223CF8}" type="presParOf" srcId="{63014D43-22F3-4A61-87A9-3AE46A1E2514}" destId="{7F058581-0741-4D43-8170-D71692EF562D}" srcOrd="14" destOrd="0" presId="urn:microsoft.com/office/officeart/2005/8/layout/default"/>
    <dgm:cxn modelId="{0B3203A3-B3F2-4D8B-8337-6782BE30618D}" type="presParOf" srcId="{63014D43-22F3-4A61-87A9-3AE46A1E2514}" destId="{7EF8FA21-0C2F-4333-9564-CDE30707BF83}" srcOrd="15" destOrd="0" presId="urn:microsoft.com/office/officeart/2005/8/layout/default"/>
    <dgm:cxn modelId="{DBE4DB76-3F9A-45D1-9AD6-7176B1FC5BFD}" type="presParOf" srcId="{63014D43-22F3-4A61-87A9-3AE46A1E2514}" destId="{323FC9AA-1C3E-4C6C-8DA3-0D141C520052}" srcOrd="16" destOrd="0" presId="urn:microsoft.com/office/officeart/2005/8/layout/default"/>
    <dgm:cxn modelId="{8A2F10E4-5518-485E-B955-D7499F48B5E2}" type="presParOf" srcId="{63014D43-22F3-4A61-87A9-3AE46A1E2514}" destId="{3FDC6F79-EEA9-4417-BC37-9670D0C1EDF4}" srcOrd="17" destOrd="0" presId="urn:microsoft.com/office/officeart/2005/8/layout/default"/>
    <dgm:cxn modelId="{1464F038-9CEC-43E5-8629-A639228E5DEF}" type="presParOf" srcId="{63014D43-22F3-4A61-87A9-3AE46A1E2514}" destId="{D411F61B-A997-49E2-9414-C1DF8A2244F2}" srcOrd="18" destOrd="0" presId="urn:microsoft.com/office/officeart/2005/8/layout/default"/>
    <dgm:cxn modelId="{C4423C5E-8C7E-4786-BCCC-B0BBD7808624}" type="presParOf" srcId="{63014D43-22F3-4A61-87A9-3AE46A1E2514}" destId="{7533CC59-30F8-42B0-85E8-9BC0495F567E}" srcOrd="19" destOrd="0" presId="urn:microsoft.com/office/officeart/2005/8/layout/default"/>
    <dgm:cxn modelId="{D8D9FBD0-D514-4022-9906-6457CDDECA2A}" type="presParOf" srcId="{63014D43-22F3-4A61-87A9-3AE46A1E2514}" destId="{21EBB62F-4E0F-4182-AABA-6C239B26EBCC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B34FD-BF47-41D8-8CF9-205A09A2886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B1F0FE-B2E5-459A-8E19-9287BD59FA51}">
      <dgm:prSet phldrT="[Text]"/>
      <dgm:spPr/>
      <dgm:t>
        <a:bodyPr/>
        <a:lstStyle/>
        <a:p>
          <a:r>
            <a:rPr lang="de-DE" dirty="0"/>
            <a:t>Ancho de banda = (10000000/ancho de banda(i)) * 256</a:t>
          </a:r>
          <a:endParaRPr lang="en-US" dirty="0"/>
        </a:p>
      </dgm:t>
    </dgm:pt>
    <dgm:pt modelId="{093D642B-D742-4E1E-A42F-28AB748930E0}" type="parTrans" cxnId="{A145BDDA-7909-40F0-A671-2A2D2F1271B9}">
      <dgm:prSet/>
      <dgm:spPr/>
      <dgm:t>
        <a:bodyPr/>
        <a:lstStyle/>
        <a:p>
          <a:endParaRPr lang="en-US"/>
        </a:p>
      </dgm:t>
    </dgm:pt>
    <dgm:pt modelId="{4916E91E-52AB-4DE0-A583-A0EABCA7EB75}" type="sibTrans" cxnId="{A145BDDA-7909-40F0-A671-2A2D2F1271B9}">
      <dgm:prSet/>
      <dgm:spPr/>
      <dgm:t>
        <a:bodyPr/>
        <a:lstStyle/>
        <a:p>
          <a:endParaRPr lang="en-US"/>
        </a:p>
      </dgm:t>
    </dgm:pt>
    <dgm:pt modelId="{E84FCC07-9A5B-4374-932B-8C1220019A9F}">
      <dgm:prSet phldrT="[Text]"/>
      <dgm:spPr/>
      <dgm:t>
        <a:bodyPr/>
        <a:lstStyle/>
        <a:p>
          <a:r>
            <a:rPr lang="es-GT" dirty="0"/>
            <a:t>Retardo = retardo (i) * 256</a:t>
          </a:r>
          <a:endParaRPr lang="en-US" dirty="0"/>
        </a:p>
      </dgm:t>
    </dgm:pt>
    <dgm:pt modelId="{3E535EEB-645E-4E28-BAC4-EFA373D45F8C}" type="parTrans" cxnId="{6C136D10-E982-4975-961A-A57AFEEF0104}">
      <dgm:prSet/>
      <dgm:spPr/>
      <dgm:t>
        <a:bodyPr/>
        <a:lstStyle/>
        <a:p>
          <a:endParaRPr lang="en-US"/>
        </a:p>
      </dgm:t>
    </dgm:pt>
    <dgm:pt modelId="{37F1BB3B-B578-43E8-9F48-FE9BA98BEA43}" type="sibTrans" cxnId="{6C136D10-E982-4975-961A-A57AFEEF0104}">
      <dgm:prSet/>
      <dgm:spPr/>
      <dgm:t>
        <a:bodyPr/>
        <a:lstStyle/>
        <a:p>
          <a:endParaRPr lang="en-US"/>
        </a:p>
      </dgm:t>
    </dgm:pt>
    <dgm:pt modelId="{748058E0-CCFA-4E8C-8789-16A622951551}">
      <dgm:prSet phldrT="[Text]" custT="1"/>
      <dgm:spPr/>
      <dgm:t>
        <a:bodyPr/>
        <a:lstStyle/>
        <a:p>
          <a:r>
            <a:rPr lang="en-US" sz="1800" dirty="0" err="1"/>
            <a:t>metrica</a:t>
          </a:r>
          <a:r>
            <a:rPr lang="en-US" sz="1800" dirty="0"/>
            <a:t> = ([K1 * ancho de </a:t>
          </a:r>
          <a:r>
            <a:rPr lang="en-US" sz="1800" dirty="0" err="1"/>
            <a:t>banda</a:t>
          </a:r>
          <a:r>
            <a:rPr lang="en-US" sz="1800" dirty="0"/>
            <a:t> + (K2 * ancho de </a:t>
          </a:r>
          <a:r>
            <a:rPr lang="en-US" sz="1800" dirty="0" err="1"/>
            <a:t>banda</a:t>
          </a:r>
          <a:r>
            <a:rPr lang="en-US" sz="1800" dirty="0"/>
            <a:t> ) / (256 - load) + K3 * </a:t>
          </a:r>
          <a:r>
            <a:rPr lang="en-US" sz="1800" dirty="0" err="1"/>
            <a:t>retardo</a:t>
          </a:r>
          <a:r>
            <a:rPr lang="en-US" sz="1800" dirty="0"/>
            <a:t>] * [K5 / (</a:t>
          </a:r>
          <a:r>
            <a:rPr lang="en-US" sz="1800" dirty="0" err="1"/>
            <a:t>confiabilidad</a:t>
          </a:r>
          <a:r>
            <a:rPr lang="en-US" sz="1800" dirty="0"/>
            <a:t> + K4)]) * 256</a:t>
          </a:r>
        </a:p>
      </dgm:t>
    </dgm:pt>
    <dgm:pt modelId="{5FB4E19B-ABD2-4413-9164-DB8995521F64}" type="parTrans" cxnId="{40F6C3E6-6A38-4951-AEEA-0E3E756851F4}">
      <dgm:prSet/>
      <dgm:spPr/>
      <dgm:t>
        <a:bodyPr/>
        <a:lstStyle/>
        <a:p>
          <a:endParaRPr lang="en-US"/>
        </a:p>
      </dgm:t>
    </dgm:pt>
    <dgm:pt modelId="{601AEE5F-0020-4BB8-BFCA-068BAC49423B}" type="sibTrans" cxnId="{40F6C3E6-6A38-4951-AEEA-0E3E756851F4}">
      <dgm:prSet/>
      <dgm:spPr/>
      <dgm:t>
        <a:bodyPr/>
        <a:lstStyle/>
        <a:p>
          <a:endParaRPr lang="en-US"/>
        </a:p>
      </dgm:t>
    </dgm:pt>
    <dgm:pt modelId="{390B1582-2267-4992-82EE-EE0909A769C2}" type="pres">
      <dgm:prSet presAssocID="{333B34FD-BF47-41D8-8CF9-205A09A2886F}" presName="diagram" presStyleCnt="0">
        <dgm:presLayoutVars>
          <dgm:dir/>
          <dgm:resizeHandles val="exact"/>
        </dgm:presLayoutVars>
      </dgm:prSet>
      <dgm:spPr/>
    </dgm:pt>
    <dgm:pt modelId="{135FCB03-29B6-48F1-9CBA-D0774497C5EE}" type="pres">
      <dgm:prSet presAssocID="{39B1F0FE-B2E5-459A-8E19-9287BD59FA51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4C74AEED-3A9A-4D21-A58D-E0578A601EB9}" type="pres">
      <dgm:prSet presAssocID="{4916E91E-52AB-4DE0-A583-A0EABCA7EB75}" presName="sibTrans" presStyleCnt="0"/>
      <dgm:spPr/>
    </dgm:pt>
    <dgm:pt modelId="{14DCB8CB-7A47-420A-99AC-2585C199B489}" type="pres">
      <dgm:prSet presAssocID="{E84FCC07-9A5B-4374-932B-8C1220019A9F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ED13606F-C1CA-4816-9CD0-AC9C1195CE27}" type="pres">
      <dgm:prSet presAssocID="{37F1BB3B-B578-43E8-9F48-FE9BA98BEA43}" presName="sibTrans" presStyleCnt="0"/>
      <dgm:spPr/>
    </dgm:pt>
    <dgm:pt modelId="{A5B7D2F0-B37C-4322-86DD-2803EB104963}" type="pres">
      <dgm:prSet presAssocID="{748058E0-CCFA-4E8C-8789-16A622951551}" presName="node" presStyleLbl="node1" presStyleIdx="2" presStyleCnt="3" custScaleX="231287" custLinFactNeighborX="-6836" custLinFactNeighborY="-872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C136D10-E982-4975-961A-A57AFEEF0104}" srcId="{333B34FD-BF47-41D8-8CF9-205A09A2886F}" destId="{E84FCC07-9A5B-4374-932B-8C1220019A9F}" srcOrd="1" destOrd="0" parTransId="{3E535EEB-645E-4E28-BAC4-EFA373D45F8C}" sibTransId="{37F1BB3B-B578-43E8-9F48-FE9BA98BEA43}"/>
    <dgm:cxn modelId="{28C2161D-FE85-4791-9C32-01824B2AE594}" type="presOf" srcId="{333B34FD-BF47-41D8-8CF9-205A09A2886F}" destId="{390B1582-2267-4992-82EE-EE0909A769C2}" srcOrd="0" destOrd="0" presId="urn:microsoft.com/office/officeart/2005/8/layout/default"/>
    <dgm:cxn modelId="{9077D63A-D799-40B2-9686-1E86C5F1412E}" type="presOf" srcId="{E84FCC07-9A5B-4374-932B-8C1220019A9F}" destId="{14DCB8CB-7A47-420A-99AC-2585C199B489}" srcOrd="0" destOrd="0" presId="urn:microsoft.com/office/officeart/2005/8/layout/default"/>
    <dgm:cxn modelId="{B9843C41-D524-46A2-B7DE-8453F2A85CFB}" type="presOf" srcId="{39B1F0FE-B2E5-459A-8E19-9287BD59FA51}" destId="{135FCB03-29B6-48F1-9CBA-D0774497C5EE}" srcOrd="0" destOrd="0" presId="urn:microsoft.com/office/officeart/2005/8/layout/default"/>
    <dgm:cxn modelId="{CDC2DB4E-CF1C-4955-8BD4-F84B740494C5}" type="presOf" srcId="{748058E0-CCFA-4E8C-8789-16A622951551}" destId="{A5B7D2F0-B37C-4322-86DD-2803EB104963}" srcOrd="0" destOrd="0" presId="urn:microsoft.com/office/officeart/2005/8/layout/default"/>
    <dgm:cxn modelId="{A145BDDA-7909-40F0-A671-2A2D2F1271B9}" srcId="{333B34FD-BF47-41D8-8CF9-205A09A2886F}" destId="{39B1F0FE-B2E5-459A-8E19-9287BD59FA51}" srcOrd="0" destOrd="0" parTransId="{093D642B-D742-4E1E-A42F-28AB748930E0}" sibTransId="{4916E91E-52AB-4DE0-A583-A0EABCA7EB75}"/>
    <dgm:cxn modelId="{40F6C3E6-6A38-4951-AEEA-0E3E756851F4}" srcId="{333B34FD-BF47-41D8-8CF9-205A09A2886F}" destId="{748058E0-CCFA-4E8C-8789-16A622951551}" srcOrd="2" destOrd="0" parTransId="{5FB4E19B-ABD2-4413-9164-DB8995521F64}" sibTransId="{601AEE5F-0020-4BB8-BFCA-068BAC49423B}"/>
    <dgm:cxn modelId="{059CFC7D-9848-489E-89A7-1AB2D0B4F161}" type="presParOf" srcId="{390B1582-2267-4992-82EE-EE0909A769C2}" destId="{135FCB03-29B6-48F1-9CBA-D0774497C5EE}" srcOrd="0" destOrd="0" presId="urn:microsoft.com/office/officeart/2005/8/layout/default"/>
    <dgm:cxn modelId="{1119B964-74B6-46E6-A69F-18AAC03205F8}" type="presParOf" srcId="{390B1582-2267-4992-82EE-EE0909A769C2}" destId="{4C74AEED-3A9A-4D21-A58D-E0578A601EB9}" srcOrd="1" destOrd="0" presId="urn:microsoft.com/office/officeart/2005/8/layout/default"/>
    <dgm:cxn modelId="{B1C4E2F0-9603-4787-BCD4-4EE04FFAD326}" type="presParOf" srcId="{390B1582-2267-4992-82EE-EE0909A769C2}" destId="{14DCB8CB-7A47-420A-99AC-2585C199B489}" srcOrd="2" destOrd="0" presId="urn:microsoft.com/office/officeart/2005/8/layout/default"/>
    <dgm:cxn modelId="{8B6AEF99-24C4-49A6-9FA7-84FDA776A7DE}" type="presParOf" srcId="{390B1582-2267-4992-82EE-EE0909A769C2}" destId="{ED13606F-C1CA-4816-9CD0-AC9C1195CE27}" srcOrd="3" destOrd="0" presId="urn:microsoft.com/office/officeart/2005/8/layout/default"/>
    <dgm:cxn modelId="{A49E94D4-7D47-4069-A4AE-4EEB18DF622F}" type="presParOf" srcId="{390B1582-2267-4992-82EE-EE0909A769C2}" destId="{A5B7D2F0-B37C-4322-86DD-2803EB10496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6008F-B5E7-47B8-AABE-622AB482423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17CE4A-8C80-44CE-AB8F-57EF01B403E1}">
      <dgm:prSet phldrT="[Text]" custT="1"/>
      <dgm:spPr/>
      <dgm:t>
        <a:bodyPr/>
        <a:lstStyle/>
        <a:p>
          <a:r>
            <a:rPr lang="es-GT" sz="2000" noProof="0" dirty="0"/>
            <a:t>métrica = ancho de banda + retardo</a:t>
          </a:r>
        </a:p>
      </dgm:t>
    </dgm:pt>
    <dgm:pt modelId="{F41C466A-F1F7-4A4C-AAC7-CBC4BEC9E9F1}" type="parTrans" cxnId="{F7A6A80F-DC8C-48A1-B1D7-BBCA739C18E1}">
      <dgm:prSet/>
      <dgm:spPr/>
      <dgm:t>
        <a:bodyPr/>
        <a:lstStyle/>
        <a:p>
          <a:endParaRPr lang="en-US"/>
        </a:p>
      </dgm:t>
    </dgm:pt>
    <dgm:pt modelId="{A83BCCB5-5C75-4A10-8616-C7F644AA85BE}" type="sibTrans" cxnId="{F7A6A80F-DC8C-48A1-B1D7-BBCA739C18E1}">
      <dgm:prSet/>
      <dgm:spPr/>
      <dgm:t>
        <a:bodyPr/>
        <a:lstStyle/>
        <a:p>
          <a:endParaRPr lang="en-US"/>
        </a:p>
      </dgm:t>
    </dgm:pt>
    <dgm:pt modelId="{58608DE2-6C97-41B0-99D6-70E75493065A}">
      <dgm:prSet phldrT="[Text]" custT="1"/>
      <dgm:spPr/>
      <dgm:t>
        <a:bodyPr/>
        <a:lstStyle/>
        <a:p>
          <a:r>
            <a:rPr lang="en-US" sz="2000" noProof="0" dirty="0"/>
            <a:t>Feasible Distance</a:t>
          </a:r>
        </a:p>
      </dgm:t>
    </dgm:pt>
    <dgm:pt modelId="{E6ED2595-517D-495E-8CC8-1B32FEABF1B8}" type="parTrans" cxnId="{99F060A2-604B-41E0-B150-5BEAB7F3D350}">
      <dgm:prSet/>
      <dgm:spPr/>
      <dgm:t>
        <a:bodyPr/>
        <a:lstStyle/>
        <a:p>
          <a:endParaRPr lang="en-US"/>
        </a:p>
      </dgm:t>
    </dgm:pt>
    <dgm:pt modelId="{1EEA9CC2-9C26-4648-9170-6B6D99AEA6D2}" type="sibTrans" cxnId="{99F060A2-604B-41E0-B150-5BEAB7F3D350}">
      <dgm:prSet/>
      <dgm:spPr/>
      <dgm:t>
        <a:bodyPr/>
        <a:lstStyle/>
        <a:p>
          <a:endParaRPr lang="en-US"/>
        </a:p>
      </dgm:t>
    </dgm:pt>
    <dgm:pt modelId="{F9EEE91E-DA79-452F-8CF3-0D0B57FD4CF1}">
      <dgm:prSet phldrT="[Text]" custT="1"/>
      <dgm:spPr/>
      <dgm:t>
        <a:bodyPr/>
        <a:lstStyle/>
        <a:p>
          <a:r>
            <a:rPr lang="en-US" sz="2000" noProof="0" dirty="0"/>
            <a:t>Reported Distance</a:t>
          </a:r>
        </a:p>
      </dgm:t>
    </dgm:pt>
    <dgm:pt modelId="{54D9A1C9-8E10-4A0E-AF94-9D7B0565312D}" type="parTrans" cxnId="{381777F0-D34C-4601-89AC-FDC78E2F4084}">
      <dgm:prSet/>
      <dgm:spPr/>
      <dgm:t>
        <a:bodyPr/>
        <a:lstStyle/>
        <a:p>
          <a:endParaRPr lang="en-US"/>
        </a:p>
      </dgm:t>
    </dgm:pt>
    <dgm:pt modelId="{37B13BAE-BDAF-475E-B0F2-351E064D6D51}" type="sibTrans" cxnId="{381777F0-D34C-4601-89AC-FDC78E2F4084}">
      <dgm:prSet/>
      <dgm:spPr/>
      <dgm:t>
        <a:bodyPr/>
        <a:lstStyle/>
        <a:p>
          <a:endParaRPr lang="en-US"/>
        </a:p>
      </dgm:t>
    </dgm:pt>
    <dgm:pt modelId="{538584BF-4691-4551-9A30-7838C542F680}">
      <dgm:prSet phldrT="[Text]" custT="1"/>
      <dgm:spPr/>
      <dgm:t>
        <a:bodyPr/>
        <a:lstStyle/>
        <a:p>
          <a:r>
            <a:rPr lang="en-US" sz="2000" noProof="0" dirty="0"/>
            <a:t>Feasible Successor</a:t>
          </a:r>
        </a:p>
      </dgm:t>
    </dgm:pt>
    <dgm:pt modelId="{71F61A2E-86C3-4A43-B11F-B158F34047E6}" type="parTrans" cxnId="{B8B9F702-1000-470E-97BB-20D3ADEC22C1}">
      <dgm:prSet/>
      <dgm:spPr/>
      <dgm:t>
        <a:bodyPr/>
        <a:lstStyle/>
        <a:p>
          <a:endParaRPr lang="en-US"/>
        </a:p>
      </dgm:t>
    </dgm:pt>
    <dgm:pt modelId="{F2D5E796-768E-414A-95E3-B8B72406014F}" type="sibTrans" cxnId="{B8B9F702-1000-470E-97BB-20D3ADEC22C1}">
      <dgm:prSet/>
      <dgm:spPr/>
      <dgm:t>
        <a:bodyPr/>
        <a:lstStyle/>
        <a:p>
          <a:endParaRPr lang="en-US"/>
        </a:p>
      </dgm:t>
    </dgm:pt>
    <dgm:pt modelId="{7FFBD021-965C-4716-B67F-19B61FC9492D}" type="pres">
      <dgm:prSet presAssocID="{03F6008F-B5E7-47B8-AABE-622AB4824234}" presName="diagram" presStyleCnt="0">
        <dgm:presLayoutVars>
          <dgm:dir/>
          <dgm:resizeHandles val="exact"/>
        </dgm:presLayoutVars>
      </dgm:prSet>
      <dgm:spPr/>
    </dgm:pt>
    <dgm:pt modelId="{3CC1C29A-3EDF-4C32-8B9E-10C862F2F8E5}" type="pres">
      <dgm:prSet presAssocID="{3A17CE4A-8C80-44CE-AB8F-57EF01B403E1}" presName="node" presStyleLbl="node1" presStyleIdx="0" presStyleCnt="4" custScaleX="102344" custScaleY="94734" custLinFactNeighborX="-7155" custLinFactNeighborY="270">
        <dgm:presLayoutVars>
          <dgm:bulletEnabled val="1"/>
        </dgm:presLayoutVars>
      </dgm:prSet>
      <dgm:spPr>
        <a:prstGeom prst="roundRect">
          <a:avLst/>
        </a:prstGeom>
      </dgm:spPr>
    </dgm:pt>
    <dgm:pt modelId="{F63638B6-062F-4C90-B155-C222055C6B7F}" type="pres">
      <dgm:prSet presAssocID="{A83BCCB5-5C75-4A10-8616-C7F644AA85BE}" presName="sibTrans" presStyleCnt="0"/>
      <dgm:spPr/>
    </dgm:pt>
    <dgm:pt modelId="{4CB7594C-8E78-44E2-A592-EAD1FF2126EF}" type="pres">
      <dgm:prSet presAssocID="{58608DE2-6C97-41B0-99D6-70E75493065A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CB55CB5B-6164-4F25-8080-78BBA66DC581}" type="pres">
      <dgm:prSet presAssocID="{1EEA9CC2-9C26-4648-9170-6B6D99AEA6D2}" presName="sibTrans" presStyleCnt="0"/>
      <dgm:spPr/>
    </dgm:pt>
    <dgm:pt modelId="{5792A9A7-93AF-4DE5-BC84-02A8099E2900}" type="pres">
      <dgm:prSet presAssocID="{F9EEE91E-DA79-452F-8CF3-0D0B57FD4CF1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C77D4B00-834F-467F-984C-548F531ADD30}" type="pres">
      <dgm:prSet presAssocID="{37B13BAE-BDAF-475E-B0F2-351E064D6D51}" presName="sibTrans" presStyleCnt="0"/>
      <dgm:spPr/>
    </dgm:pt>
    <dgm:pt modelId="{D994D3F3-E1AE-4A9D-B78A-52FBC6A87BB9}" type="pres">
      <dgm:prSet presAssocID="{538584BF-4691-4551-9A30-7838C542F680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8B9F702-1000-470E-97BB-20D3ADEC22C1}" srcId="{03F6008F-B5E7-47B8-AABE-622AB4824234}" destId="{538584BF-4691-4551-9A30-7838C542F680}" srcOrd="3" destOrd="0" parTransId="{71F61A2E-86C3-4A43-B11F-B158F34047E6}" sibTransId="{F2D5E796-768E-414A-95E3-B8B72406014F}"/>
    <dgm:cxn modelId="{3E2CC107-2A6E-40DF-AB36-AA2A81F0EE4D}" type="presOf" srcId="{F9EEE91E-DA79-452F-8CF3-0D0B57FD4CF1}" destId="{5792A9A7-93AF-4DE5-BC84-02A8099E2900}" srcOrd="0" destOrd="0" presId="urn:microsoft.com/office/officeart/2005/8/layout/default"/>
    <dgm:cxn modelId="{3679E207-0B3F-4951-BE52-2570265B899D}" type="presOf" srcId="{03F6008F-B5E7-47B8-AABE-622AB4824234}" destId="{7FFBD021-965C-4716-B67F-19B61FC9492D}" srcOrd="0" destOrd="0" presId="urn:microsoft.com/office/officeart/2005/8/layout/default"/>
    <dgm:cxn modelId="{F7A6A80F-DC8C-48A1-B1D7-BBCA739C18E1}" srcId="{03F6008F-B5E7-47B8-AABE-622AB4824234}" destId="{3A17CE4A-8C80-44CE-AB8F-57EF01B403E1}" srcOrd="0" destOrd="0" parTransId="{F41C466A-F1F7-4A4C-AAC7-CBC4BEC9E9F1}" sibTransId="{A83BCCB5-5C75-4A10-8616-C7F644AA85BE}"/>
    <dgm:cxn modelId="{FCBADF11-9F38-4A54-9C41-57570708AD1E}" type="presOf" srcId="{3A17CE4A-8C80-44CE-AB8F-57EF01B403E1}" destId="{3CC1C29A-3EDF-4C32-8B9E-10C862F2F8E5}" srcOrd="0" destOrd="0" presId="urn:microsoft.com/office/officeart/2005/8/layout/default"/>
    <dgm:cxn modelId="{E6EA6EA0-0C84-43D7-9777-84759A8356DE}" type="presOf" srcId="{538584BF-4691-4551-9A30-7838C542F680}" destId="{D994D3F3-E1AE-4A9D-B78A-52FBC6A87BB9}" srcOrd="0" destOrd="0" presId="urn:microsoft.com/office/officeart/2005/8/layout/default"/>
    <dgm:cxn modelId="{99F060A2-604B-41E0-B150-5BEAB7F3D350}" srcId="{03F6008F-B5E7-47B8-AABE-622AB4824234}" destId="{58608DE2-6C97-41B0-99D6-70E75493065A}" srcOrd="1" destOrd="0" parTransId="{E6ED2595-517D-495E-8CC8-1B32FEABF1B8}" sibTransId="{1EEA9CC2-9C26-4648-9170-6B6D99AEA6D2}"/>
    <dgm:cxn modelId="{381777F0-D34C-4601-89AC-FDC78E2F4084}" srcId="{03F6008F-B5E7-47B8-AABE-622AB4824234}" destId="{F9EEE91E-DA79-452F-8CF3-0D0B57FD4CF1}" srcOrd="2" destOrd="0" parTransId="{54D9A1C9-8E10-4A0E-AF94-9D7B0565312D}" sibTransId="{37B13BAE-BDAF-475E-B0F2-351E064D6D51}"/>
    <dgm:cxn modelId="{EAEC29F4-5B32-44B4-92F3-EA4010AEC529}" type="presOf" srcId="{58608DE2-6C97-41B0-99D6-70E75493065A}" destId="{4CB7594C-8E78-44E2-A592-EAD1FF2126EF}" srcOrd="0" destOrd="0" presId="urn:microsoft.com/office/officeart/2005/8/layout/default"/>
    <dgm:cxn modelId="{1465EED9-01F4-425B-9112-F1325A5342FD}" type="presParOf" srcId="{7FFBD021-965C-4716-B67F-19B61FC9492D}" destId="{3CC1C29A-3EDF-4C32-8B9E-10C862F2F8E5}" srcOrd="0" destOrd="0" presId="urn:microsoft.com/office/officeart/2005/8/layout/default"/>
    <dgm:cxn modelId="{482978E2-9E2F-45FB-AA49-2F8F8822A91C}" type="presParOf" srcId="{7FFBD021-965C-4716-B67F-19B61FC9492D}" destId="{F63638B6-062F-4C90-B155-C222055C6B7F}" srcOrd="1" destOrd="0" presId="urn:microsoft.com/office/officeart/2005/8/layout/default"/>
    <dgm:cxn modelId="{D208241D-80AB-4B5C-8FFB-9117920C7FF6}" type="presParOf" srcId="{7FFBD021-965C-4716-B67F-19B61FC9492D}" destId="{4CB7594C-8E78-44E2-A592-EAD1FF2126EF}" srcOrd="2" destOrd="0" presId="urn:microsoft.com/office/officeart/2005/8/layout/default"/>
    <dgm:cxn modelId="{D33F53D8-F80B-47CE-A319-9853C6CB9B84}" type="presParOf" srcId="{7FFBD021-965C-4716-B67F-19B61FC9492D}" destId="{CB55CB5B-6164-4F25-8080-78BBA66DC581}" srcOrd="3" destOrd="0" presId="urn:microsoft.com/office/officeart/2005/8/layout/default"/>
    <dgm:cxn modelId="{F39164F6-135B-4C5B-ADF6-9B9B2349383E}" type="presParOf" srcId="{7FFBD021-965C-4716-B67F-19B61FC9492D}" destId="{5792A9A7-93AF-4DE5-BC84-02A8099E2900}" srcOrd="4" destOrd="0" presId="urn:microsoft.com/office/officeart/2005/8/layout/default"/>
    <dgm:cxn modelId="{74102276-DC65-4799-A411-DA4AA30B9F84}" type="presParOf" srcId="{7FFBD021-965C-4716-B67F-19B61FC9492D}" destId="{C77D4B00-834F-467F-984C-548F531ADD30}" srcOrd="5" destOrd="0" presId="urn:microsoft.com/office/officeart/2005/8/layout/default"/>
    <dgm:cxn modelId="{32DCAC36-0FF8-4635-8F4F-10911B24EE27}" type="presParOf" srcId="{7FFBD021-965C-4716-B67F-19B61FC9492D}" destId="{D994D3F3-E1AE-4A9D-B78A-52FBC6A87BB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BEE95E-8646-4C1F-B436-EC43ED4C5F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AF6687-8247-42AE-9AD0-2436E1C73020}">
      <dgm:prSet phldrT="[Text]"/>
      <dgm:spPr/>
      <dgm:t>
        <a:bodyPr/>
        <a:lstStyle/>
        <a:p>
          <a:r>
            <a:rPr lang="es-GT" dirty="0" err="1"/>
            <a:t>Router</a:t>
          </a:r>
          <a:r>
            <a:rPr lang="es-GT" dirty="0"/>
            <a:t> EIGRP &lt;Sistema Autónomo&gt; (1 a </a:t>
          </a:r>
          <a:r>
            <a:rPr lang="en-US" dirty="0"/>
            <a:t>65,535</a:t>
          </a:r>
          <a:r>
            <a:rPr lang="es-GT" dirty="0"/>
            <a:t>)</a:t>
          </a:r>
          <a:endParaRPr lang="en-US" dirty="0"/>
        </a:p>
      </dgm:t>
    </dgm:pt>
    <dgm:pt modelId="{595340CB-858D-4EB5-9EB8-8940F11D0982}" type="parTrans" cxnId="{A4E98B60-1899-45B2-91F3-C2E4D9BE998A}">
      <dgm:prSet/>
      <dgm:spPr/>
      <dgm:t>
        <a:bodyPr/>
        <a:lstStyle/>
        <a:p>
          <a:endParaRPr lang="en-US"/>
        </a:p>
      </dgm:t>
    </dgm:pt>
    <dgm:pt modelId="{9DAD0FF8-E2A3-496D-8B68-16C2AE440929}" type="sibTrans" cxnId="{A4E98B60-1899-45B2-91F3-C2E4D9BE998A}">
      <dgm:prSet/>
      <dgm:spPr/>
      <dgm:t>
        <a:bodyPr/>
        <a:lstStyle/>
        <a:p>
          <a:endParaRPr lang="en-US"/>
        </a:p>
      </dgm:t>
    </dgm:pt>
    <dgm:pt modelId="{34D940A4-4D99-4402-8CAD-9EFF534A831C}">
      <dgm:prSet phldrT="[Text]"/>
      <dgm:spPr/>
      <dgm:t>
        <a:bodyPr/>
        <a:lstStyle/>
        <a:p>
          <a:r>
            <a:rPr lang="es-GT" dirty="0"/>
            <a:t>Network &lt;Network&gt; &lt;Sub-</a:t>
          </a:r>
          <a:r>
            <a:rPr lang="es-GT" dirty="0" err="1"/>
            <a:t>Mask</a:t>
          </a:r>
          <a:r>
            <a:rPr lang="es-GT" dirty="0"/>
            <a:t>&gt; | </a:t>
          </a:r>
          <a:r>
            <a:rPr lang="es-GT" dirty="0" err="1"/>
            <a:t>Wildcard</a:t>
          </a:r>
          <a:endParaRPr lang="en-US" dirty="0"/>
        </a:p>
      </dgm:t>
    </dgm:pt>
    <dgm:pt modelId="{E3549286-7C7C-484E-A226-39F75A27676C}" type="parTrans" cxnId="{90503CC0-C193-4C1B-BB6F-FB07EBE25559}">
      <dgm:prSet/>
      <dgm:spPr/>
      <dgm:t>
        <a:bodyPr/>
        <a:lstStyle/>
        <a:p>
          <a:endParaRPr lang="en-US"/>
        </a:p>
      </dgm:t>
    </dgm:pt>
    <dgm:pt modelId="{057CC775-D68A-4785-9E38-E83FBCF42BE0}" type="sibTrans" cxnId="{90503CC0-C193-4C1B-BB6F-FB07EBE25559}">
      <dgm:prSet/>
      <dgm:spPr/>
      <dgm:t>
        <a:bodyPr/>
        <a:lstStyle/>
        <a:p>
          <a:endParaRPr lang="en-US"/>
        </a:p>
      </dgm:t>
    </dgm:pt>
    <dgm:pt modelId="{9AC6E994-F279-49B9-AAC8-4B9AC99FD6BA}">
      <dgm:prSet phldrT="[Text]"/>
      <dgm:spPr/>
      <dgm:t>
        <a:bodyPr/>
        <a:lstStyle/>
        <a:p>
          <a:r>
            <a:rPr lang="es-GT" dirty="0">
              <a:solidFill>
                <a:schemeClr val="tx1"/>
              </a:solidFill>
            </a:rPr>
            <a:t>Show </a:t>
          </a:r>
          <a:r>
            <a:rPr lang="es-GT" dirty="0" err="1">
              <a:solidFill>
                <a:schemeClr val="tx1"/>
              </a:solidFill>
            </a:rPr>
            <a:t>ip</a:t>
          </a:r>
          <a:r>
            <a:rPr lang="es-GT" dirty="0">
              <a:solidFill>
                <a:schemeClr val="tx1"/>
              </a:solidFill>
            </a:rPr>
            <a:t> </a:t>
          </a:r>
          <a:r>
            <a:rPr lang="es-GT" dirty="0" err="1">
              <a:solidFill>
                <a:schemeClr val="tx1"/>
              </a:solidFill>
            </a:rPr>
            <a:t>route</a:t>
          </a:r>
          <a:r>
            <a:rPr lang="es-GT" dirty="0">
              <a:solidFill>
                <a:schemeClr val="tx1"/>
              </a:solidFill>
            </a:rPr>
            <a:t> </a:t>
          </a:r>
          <a:r>
            <a:rPr lang="es-GT" dirty="0" err="1">
              <a:solidFill>
                <a:schemeClr val="tx1"/>
              </a:solidFill>
            </a:rPr>
            <a:t>eigrp</a:t>
          </a:r>
          <a:endParaRPr lang="en-US" dirty="0">
            <a:solidFill>
              <a:schemeClr val="tx1"/>
            </a:solidFill>
          </a:endParaRPr>
        </a:p>
      </dgm:t>
    </dgm:pt>
    <dgm:pt modelId="{E5AF24FA-FF44-4CAF-84E4-F7CE8257FA71}" type="parTrans" cxnId="{27677FAC-1BFB-4C04-BCB9-737A3D112418}">
      <dgm:prSet/>
      <dgm:spPr/>
      <dgm:t>
        <a:bodyPr/>
        <a:lstStyle/>
        <a:p>
          <a:endParaRPr lang="en-US"/>
        </a:p>
      </dgm:t>
    </dgm:pt>
    <dgm:pt modelId="{5894ABB0-6110-4222-8A6D-321204952E3D}" type="sibTrans" cxnId="{27677FAC-1BFB-4C04-BCB9-737A3D112418}">
      <dgm:prSet/>
      <dgm:spPr/>
      <dgm:t>
        <a:bodyPr/>
        <a:lstStyle/>
        <a:p>
          <a:endParaRPr lang="en-US"/>
        </a:p>
      </dgm:t>
    </dgm:pt>
    <dgm:pt modelId="{07F3CE46-E506-4687-9F21-07F3B50336C1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protocols</a:t>
          </a:r>
          <a:endParaRPr lang="en-US" dirty="0"/>
        </a:p>
      </dgm:t>
    </dgm:pt>
    <dgm:pt modelId="{8207FE9B-4DBC-4723-8DF9-56F19588D3B8}" type="parTrans" cxnId="{607CE556-4EB1-4933-9DCB-DED252134331}">
      <dgm:prSet/>
      <dgm:spPr/>
      <dgm:t>
        <a:bodyPr/>
        <a:lstStyle/>
        <a:p>
          <a:endParaRPr lang="en-US"/>
        </a:p>
      </dgm:t>
    </dgm:pt>
    <dgm:pt modelId="{BDAA218C-91CE-4623-9B5F-7EF767612FD7}" type="sibTrans" cxnId="{607CE556-4EB1-4933-9DCB-DED252134331}">
      <dgm:prSet/>
      <dgm:spPr/>
      <dgm:t>
        <a:bodyPr/>
        <a:lstStyle/>
        <a:p>
          <a:endParaRPr lang="en-US"/>
        </a:p>
      </dgm:t>
    </dgm:pt>
    <dgm:pt modelId="{ED1B0753-0123-4D25-B6F5-71D29490723E}">
      <dgm:prSet phldrT="[Text]"/>
      <dgm:spPr/>
      <dgm:t>
        <a:bodyPr/>
        <a:lstStyle/>
        <a:p>
          <a:r>
            <a:rPr lang="en-US" dirty="0"/>
            <a:t>show </a:t>
          </a:r>
          <a:r>
            <a:rPr lang="en-US" dirty="0" err="1"/>
            <a:t>ip</a:t>
          </a:r>
          <a:r>
            <a:rPr lang="en-US" dirty="0"/>
            <a:t> </a:t>
          </a:r>
          <a:r>
            <a:rPr lang="en-US" dirty="0" err="1"/>
            <a:t>eigrp</a:t>
          </a:r>
          <a:r>
            <a:rPr lang="en-US" dirty="0"/>
            <a:t> topology</a:t>
          </a:r>
        </a:p>
      </dgm:t>
    </dgm:pt>
    <dgm:pt modelId="{466AFF2D-F3A9-41C3-87EC-6BCA0FDA9203}" type="parTrans" cxnId="{2119D879-97B0-4915-A76F-550EE7A1AB67}">
      <dgm:prSet/>
      <dgm:spPr/>
      <dgm:t>
        <a:bodyPr/>
        <a:lstStyle/>
        <a:p>
          <a:endParaRPr lang="en-US"/>
        </a:p>
      </dgm:t>
    </dgm:pt>
    <dgm:pt modelId="{E50A99E6-BE05-42DA-ACB5-3D82DEBD5800}" type="sibTrans" cxnId="{2119D879-97B0-4915-A76F-550EE7A1AB67}">
      <dgm:prSet/>
      <dgm:spPr/>
      <dgm:t>
        <a:bodyPr/>
        <a:lstStyle/>
        <a:p>
          <a:endParaRPr lang="en-US"/>
        </a:p>
      </dgm:t>
    </dgm:pt>
    <dgm:pt modelId="{8F0515CA-90A2-498C-A632-CB7D4E9F023F}">
      <dgm:prSet phldrT="[Text]"/>
      <dgm:spPr/>
      <dgm:t>
        <a:bodyPr/>
        <a:lstStyle/>
        <a:p>
          <a:r>
            <a:rPr lang="en-US" dirty="0"/>
            <a:t>show </a:t>
          </a:r>
          <a:r>
            <a:rPr lang="en-US" dirty="0" err="1"/>
            <a:t>ip</a:t>
          </a:r>
          <a:r>
            <a:rPr lang="en-US" dirty="0"/>
            <a:t> </a:t>
          </a:r>
          <a:r>
            <a:rPr lang="en-US" dirty="0" err="1"/>
            <a:t>eigrp</a:t>
          </a:r>
          <a:r>
            <a:rPr lang="en-US" dirty="0"/>
            <a:t> neighbors</a:t>
          </a:r>
        </a:p>
      </dgm:t>
    </dgm:pt>
    <dgm:pt modelId="{8D4D8642-A75F-46FE-8B9A-7768ABB5A151}" type="parTrans" cxnId="{B5FD3C4F-4470-4344-8338-912779DECF56}">
      <dgm:prSet/>
      <dgm:spPr/>
      <dgm:t>
        <a:bodyPr/>
        <a:lstStyle/>
        <a:p>
          <a:endParaRPr lang="en-US"/>
        </a:p>
      </dgm:t>
    </dgm:pt>
    <dgm:pt modelId="{9436C822-52AD-4E49-8FE7-5AB21E0AA4EF}" type="sibTrans" cxnId="{B5FD3C4F-4470-4344-8338-912779DECF56}">
      <dgm:prSet/>
      <dgm:spPr/>
      <dgm:t>
        <a:bodyPr/>
        <a:lstStyle/>
        <a:p>
          <a:endParaRPr lang="en-US"/>
        </a:p>
      </dgm:t>
    </dgm:pt>
    <dgm:pt modelId="{63014D43-22F3-4A61-87A9-3AE46A1E2514}" type="pres">
      <dgm:prSet presAssocID="{14BEE95E-8646-4C1F-B436-EC43ED4C5F02}" presName="diagram" presStyleCnt="0">
        <dgm:presLayoutVars>
          <dgm:dir/>
          <dgm:resizeHandles val="exact"/>
        </dgm:presLayoutVars>
      </dgm:prSet>
      <dgm:spPr/>
    </dgm:pt>
    <dgm:pt modelId="{882F9761-7E7B-4735-B178-BE6B861E5EFA}" type="pres">
      <dgm:prSet presAssocID="{DBAF6687-8247-42AE-9AD0-2436E1C73020}" presName="node" presStyleLbl="node1" presStyleIdx="0" presStyleCnt="6">
        <dgm:presLayoutVars>
          <dgm:bulletEnabled val="1"/>
        </dgm:presLayoutVars>
      </dgm:prSet>
      <dgm:spPr>
        <a:prstGeom prst="foldedCorner">
          <a:avLst/>
        </a:prstGeom>
      </dgm:spPr>
    </dgm:pt>
    <dgm:pt modelId="{27898A4B-AA4B-45A8-8D28-299FD5C3A13D}" type="pres">
      <dgm:prSet presAssocID="{9DAD0FF8-E2A3-496D-8B68-16C2AE440929}" presName="sibTrans" presStyleCnt="0"/>
      <dgm:spPr/>
    </dgm:pt>
    <dgm:pt modelId="{55DEC520-54DD-4132-A713-BA2CB3442B83}" type="pres">
      <dgm:prSet presAssocID="{34D940A4-4D99-4402-8CAD-9EFF534A831C}" presName="node" presStyleLbl="node1" presStyleIdx="1" presStyleCnt="6">
        <dgm:presLayoutVars>
          <dgm:bulletEnabled val="1"/>
        </dgm:presLayoutVars>
      </dgm:prSet>
      <dgm:spPr>
        <a:prstGeom prst="foldedCorner">
          <a:avLst/>
        </a:prstGeom>
      </dgm:spPr>
    </dgm:pt>
    <dgm:pt modelId="{266874E1-D0BB-4E25-99E4-172467712F1D}" type="pres">
      <dgm:prSet presAssocID="{057CC775-D68A-4785-9E38-E83FBCF42BE0}" presName="sibTrans" presStyleCnt="0"/>
      <dgm:spPr/>
    </dgm:pt>
    <dgm:pt modelId="{968A85B5-C4EA-4FC9-9575-91EB2E9DF9F2}" type="pres">
      <dgm:prSet presAssocID="{9AC6E994-F279-49B9-AAC8-4B9AC99FD6BA}" presName="node" presStyleLbl="node1" presStyleIdx="2" presStyleCnt="6">
        <dgm:presLayoutVars>
          <dgm:bulletEnabled val="1"/>
        </dgm:presLayoutVars>
      </dgm:prSet>
      <dgm:spPr>
        <a:prstGeom prst="foldedCorner">
          <a:avLst/>
        </a:prstGeom>
      </dgm:spPr>
    </dgm:pt>
    <dgm:pt modelId="{99E5EF32-05C3-415B-96D2-8B92C8D595C1}" type="pres">
      <dgm:prSet presAssocID="{5894ABB0-6110-4222-8A6D-321204952E3D}" presName="sibTrans" presStyleCnt="0"/>
      <dgm:spPr/>
    </dgm:pt>
    <dgm:pt modelId="{F6C90A1A-2993-4987-A012-9F124E80ED9F}" type="pres">
      <dgm:prSet presAssocID="{8F0515CA-90A2-498C-A632-CB7D4E9F023F}" presName="node" presStyleLbl="node1" presStyleIdx="3" presStyleCnt="6">
        <dgm:presLayoutVars>
          <dgm:bulletEnabled val="1"/>
        </dgm:presLayoutVars>
      </dgm:prSet>
      <dgm:spPr/>
    </dgm:pt>
    <dgm:pt modelId="{9F3D5E0E-B3B0-4D90-A97C-DA66F467EF49}" type="pres">
      <dgm:prSet presAssocID="{9436C822-52AD-4E49-8FE7-5AB21E0AA4EF}" presName="sibTrans" presStyleCnt="0"/>
      <dgm:spPr/>
    </dgm:pt>
    <dgm:pt modelId="{B6104604-92A5-4E77-9E58-92D2F01305E8}" type="pres">
      <dgm:prSet presAssocID="{07F3CE46-E506-4687-9F21-07F3B50336C1}" presName="node" presStyleLbl="node1" presStyleIdx="4" presStyleCnt="6">
        <dgm:presLayoutVars>
          <dgm:bulletEnabled val="1"/>
        </dgm:presLayoutVars>
      </dgm:prSet>
      <dgm:spPr>
        <a:prstGeom prst="foldedCorner">
          <a:avLst/>
        </a:prstGeom>
      </dgm:spPr>
    </dgm:pt>
    <dgm:pt modelId="{4E5E9FD5-8D7F-479F-9008-1BB5216DD824}" type="pres">
      <dgm:prSet presAssocID="{BDAA218C-91CE-4623-9B5F-7EF767612FD7}" presName="sibTrans" presStyleCnt="0"/>
      <dgm:spPr/>
    </dgm:pt>
    <dgm:pt modelId="{5FBD630F-D034-4A88-9861-2A9E086FC30D}" type="pres">
      <dgm:prSet presAssocID="{ED1B0753-0123-4D25-B6F5-71D29490723E}" presName="node" presStyleLbl="node1" presStyleIdx="5" presStyleCnt="6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8C242719-7178-480A-8A0C-90AF795EB509}" type="presOf" srcId="{DBAF6687-8247-42AE-9AD0-2436E1C73020}" destId="{882F9761-7E7B-4735-B178-BE6B861E5EFA}" srcOrd="0" destOrd="0" presId="urn:microsoft.com/office/officeart/2005/8/layout/default"/>
    <dgm:cxn modelId="{1662BA30-3FE2-4BAF-A6B3-AE0DE9928C42}" type="presOf" srcId="{34D940A4-4D99-4402-8CAD-9EFF534A831C}" destId="{55DEC520-54DD-4132-A713-BA2CB3442B83}" srcOrd="0" destOrd="0" presId="urn:microsoft.com/office/officeart/2005/8/layout/default"/>
    <dgm:cxn modelId="{E5A1D037-913D-47D4-8C2E-F6E2DDC77345}" type="presOf" srcId="{9AC6E994-F279-49B9-AAC8-4B9AC99FD6BA}" destId="{968A85B5-C4EA-4FC9-9575-91EB2E9DF9F2}" srcOrd="0" destOrd="0" presId="urn:microsoft.com/office/officeart/2005/8/layout/default"/>
    <dgm:cxn modelId="{3655F43C-4E25-4CC5-9BBC-8E7E7DDDCB68}" type="presOf" srcId="{14BEE95E-8646-4C1F-B436-EC43ED4C5F02}" destId="{63014D43-22F3-4A61-87A9-3AE46A1E2514}" srcOrd="0" destOrd="0" presId="urn:microsoft.com/office/officeart/2005/8/layout/default"/>
    <dgm:cxn modelId="{A4E98B60-1899-45B2-91F3-C2E4D9BE998A}" srcId="{14BEE95E-8646-4C1F-B436-EC43ED4C5F02}" destId="{DBAF6687-8247-42AE-9AD0-2436E1C73020}" srcOrd="0" destOrd="0" parTransId="{595340CB-858D-4EB5-9EB8-8940F11D0982}" sibTransId="{9DAD0FF8-E2A3-496D-8B68-16C2AE440929}"/>
    <dgm:cxn modelId="{B5FD3C4F-4470-4344-8338-912779DECF56}" srcId="{14BEE95E-8646-4C1F-B436-EC43ED4C5F02}" destId="{8F0515CA-90A2-498C-A632-CB7D4E9F023F}" srcOrd="3" destOrd="0" parTransId="{8D4D8642-A75F-46FE-8B9A-7768ABB5A151}" sibTransId="{9436C822-52AD-4E49-8FE7-5AB21E0AA4EF}"/>
    <dgm:cxn modelId="{607CE556-4EB1-4933-9DCB-DED252134331}" srcId="{14BEE95E-8646-4C1F-B436-EC43ED4C5F02}" destId="{07F3CE46-E506-4687-9F21-07F3B50336C1}" srcOrd="4" destOrd="0" parTransId="{8207FE9B-4DBC-4723-8DF9-56F19588D3B8}" sibTransId="{BDAA218C-91CE-4623-9B5F-7EF767612FD7}"/>
    <dgm:cxn modelId="{2119D879-97B0-4915-A76F-550EE7A1AB67}" srcId="{14BEE95E-8646-4C1F-B436-EC43ED4C5F02}" destId="{ED1B0753-0123-4D25-B6F5-71D29490723E}" srcOrd="5" destOrd="0" parTransId="{466AFF2D-F3A9-41C3-87EC-6BCA0FDA9203}" sibTransId="{E50A99E6-BE05-42DA-ACB5-3D82DEBD5800}"/>
    <dgm:cxn modelId="{EA38448E-FC11-431A-A7D6-01CF89D505F3}" type="presOf" srcId="{8F0515CA-90A2-498C-A632-CB7D4E9F023F}" destId="{F6C90A1A-2993-4987-A012-9F124E80ED9F}" srcOrd="0" destOrd="0" presId="urn:microsoft.com/office/officeart/2005/8/layout/default"/>
    <dgm:cxn modelId="{27677FAC-1BFB-4C04-BCB9-737A3D112418}" srcId="{14BEE95E-8646-4C1F-B436-EC43ED4C5F02}" destId="{9AC6E994-F279-49B9-AAC8-4B9AC99FD6BA}" srcOrd="2" destOrd="0" parTransId="{E5AF24FA-FF44-4CAF-84E4-F7CE8257FA71}" sibTransId="{5894ABB0-6110-4222-8A6D-321204952E3D}"/>
    <dgm:cxn modelId="{90503CC0-C193-4C1B-BB6F-FB07EBE25559}" srcId="{14BEE95E-8646-4C1F-B436-EC43ED4C5F02}" destId="{34D940A4-4D99-4402-8CAD-9EFF534A831C}" srcOrd="1" destOrd="0" parTransId="{E3549286-7C7C-484E-A226-39F75A27676C}" sibTransId="{057CC775-D68A-4785-9E38-E83FBCF42BE0}"/>
    <dgm:cxn modelId="{743ECBC6-AD08-4A65-BD15-123BEE56305F}" type="presOf" srcId="{ED1B0753-0123-4D25-B6F5-71D29490723E}" destId="{5FBD630F-D034-4A88-9861-2A9E086FC30D}" srcOrd="0" destOrd="0" presId="urn:microsoft.com/office/officeart/2005/8/layout/default"/>
    <dgm:cxn modelId="{427CCAF9-F458-4D03-BBE5-72AFF296FD5B}" type="presOf" srcId="{07F3CE46-E506-4687-9F21-07F3B50336C1}" destId="{B6104604-92A5-4E77-9E58-92D2F01305E8}" srcOrd="0" destOrd="0" presId="urn:microsoft.com/office/officeart/2005/8/layout/default"/>
    <dgm:cxn modelId="{3CC8D409-C29B-4ACB-B3EE-F22DA4DD71CE}" type="presParOf" srcId="{63014D43-22F3-4A61-87A9-3AE46A1E2514}" destId="{882F9761-7E7B-4735-B178-BE6B861E5EFA}" srcOrd="0" destOrd="0" presId="urn:microsoft.com/office/officeart/2005/8/layout/default"/>
    <dgm:cxn modelId="{49A4A929-855E-4D73-B6F6-20ED67E73F3E}" type="presParOf" srcId="{63014D43-22F3-4A61-87A9-3AE46A1E2514}" destId="{27898A4B-AA4B-45A8-8D28-299FD5C3A13D}" srcOrd="1" destOrd="0" presId="urn:microsoft.com/office/officeart/2005/8/layout/default"/>
    <dgm:cxn modelId="{2A1AC40F-CE72-4D50-8810-AB4A18A6E920}" type="presParOf" srcId="{63014D43-22F3-4A61-87A9-3AE46A1E2514}" destId="{55DEC520-54DD-4132-A713-BA2CB3442B83}" srcOrd="2" destOrd="0" presId="urn:microsoft.com/office/officeart/2005/8/layout/default"/>
    <dgm:cxn modelId="{D16887FB-63F9-4E89-B2EA-F36C4CA935D9}" type="presParOf" srcId="{63014D43-22F3-4A61-87A9-3AE46A1E2514}" destId="{266874E1-D0BB-4E25-99E4-172467712F1D}" srcOrd="3" destOrd="0" presId="urn:microsoft.com/office/officeart/2005/8/layout/default"/>
    <dgm:cxn modelId="{E68FF85F-2755-4F7E-A7E1-6508A902208F}" type="presParOf" srcId="{63014D43-22F3-4A61-87A9-3AE46A1E2514}" destId="{968A85B5-C4EA-4FC9-9575-91EB2E9DF9F2}" srcOrd="4" destOrd="0" presId="urn:microsoft.com/office/officeart/2005/8/layout/default"/>
    <dgm:cxn modelId="{749545D0-26F5-4B0D-88EA-40705DD87FB2}" type="presParOf" srcId="{63014D43-22F3-4A61-87A9-3AE46A1E2514}" destId="{99E5EF32-05C3-415B-96D2-8B92C8D595C1}" srcOrd="5" destOrd="0" presId="urn:microsoft.com/office/officeart/2005/8/layout/default"/>
    <dgm:cxn modelId="{73B2EFF7-D4A5-422A-A349-056A6CA024EA}" type="presParOf" srcId="{63014D43-22F3-4A61-87A9-3AE46A1E2514}" destId="{F6C90A1A-2993-4987-A012-9F124E80ED9F}" srcOrd="6" destOrd="0" presId="urn:microsoft.com/office/officeart/2005/8/layout/default"/>
    <dgm:cxn modelId="{BDADA4AC-FD0B-4A36-A9E8-89743EF3F5BA}" type="presParOf" srcId="{63014D43-22F3-4A61-87A9-3AE46A1E2514}" destId="{9F3D5E0E-B3B0-4D90-A97C-DA66F467EF49}" srcOrd="7" destOrd="0" presId="urn:microsoft.com/office/officeart/2005/8/layout/default"/>
    <dgm:cxn modelId="{A24F6632-285A-4451-9AA4-1936EAD2A29B}" type="presParOf" srcId="{63014D43-22F3-4A61-87A9-3AE46A1E2514}" destId="{B6104604-92A5-4E77-9E58-92D2F01305E8}" srcOrd="8" destOrd="0" presId="urn:microsoft.com/office/officeart/2005/8/layout/default"/>
    <dgm:cxn modelId="{2AB9E81C-6495-47D0-B208-DF7CDD8A9492}" type="presParOf" srcId="{63014D43-22F3-4A61-87A9-3AE46A1E2514}" destId="{4E5E9FD5-8D7F-479F-9008-1BB5216DD824}" srcOrd="9" destOrd="0" presId="urn:microsoft.com/office/officeart/2005/8/layout/default"/>
    <dgm:cxn modelId="{966F0150-1EE3-4F96-94BD-5EE742AC778A}" type="presParOf" srcId="{63014D43-22F3-4A61-87A9-3AE46A1E2514}" destId="{5FBD630F-D034-4A88-9861-2A9E086FC30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36742-4C2E-431B-95FD-8CAE4C64AAE4}">
      <dsp:nvSpPr>
        <dsp:cNvPr id="0" name=""/>
        <dsp:cNvSpPr/>
      </dsp:nvSpPr>
      <dsp:spPr>
        <a:xfrm>
          <a:off x="412" y="261173"/>
          <a:ext cx="978960" cy="978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6DF8B-D680-4D01-BC7F-2EBA6C4753B8}">
      <dsp:nvSpPr>
        <dsp:cNvPr id="0" name=""/>
        <dsp:cNvSpPr/>
      </dsp:nvSpPr>
      <dsp:spPr>
        <a:xfrm>
          <a:off x="412" y="1422353"/>
          <a:ext cx="2797031" cy="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500" kern="1200"/>
            <a:t>Objetivo General</a:t>
          </a:r>
          <a:endParaRPr lang="en-US" sz="2500" kern="1200"/>
        </a:p>
      </dsp:txBody>
      <dsp:txXfrm>
        <a:off x="412" y="1422353"/>
        <a:ext cx="2797031" cy="419554"/>
      </dsp:txXfrm>
    </dsp:sp>
    <dsp:sp modelId="{9AE295F9-BE2C-4F96-9CB6-8F534476DACB}">
      <dsp:nvSpPr>
        <dsp:cNvPr id="0" name=""/>
        <dsp:cNvSpPr/>
      </dsp:nvSpPr>
      <dsp:spPr>
        <a:xfrm>
          <a:off x="412" y="1926661"/>
          <a:ext cx="2797031" cy="2572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Capacitar al estudiante para poder configurar rutas dinámicas basadas en protocolos basados en métricas compuestas.</a:t>
          </a:r>
          <a:endParaRPr lang="en-US" sz="1700" kern="1200"/>
        </a:p>
      </dsp:txBody>
      <dsp:txXfrm>
        <a:off x="412" y="1926661"/>
        <a:ext cx="2797031" cy="2572166"/>
      </dsp:txXfrm>
    </dsp:sp>
    <dsp:sp modelId="{69E9F186-D0BB-4B0D-B931-AF891B6239F3}">
      <dsp:nvSpPr>
        <dsp:cNvPr id="0" name=""/>
        <dsp:cNvSpPr/>
      </dsp:nvSpPr>
      <dsp:spPr>
        <a:xfrm>
          <a:off x="3286923" y="261173"/>
          <a:ext cx="978960" cy="978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F6E76-CEEE-4CCF-9CEB-1F8B9D6A6983}">
      <dsp:nvSpPr>
        <dsp:cNvPr id="0" name=""/>
        <dsp:cNvSpPr/>
      </dsp:nvSpPr>
      <dsp:spPr>
        <a:xfrm>
          <a:off x="3286923" y="1422353"/>
          <a:ext cx="2797031" cy="41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500" kern="1200"/>
            <a:t>Objetivos Específicos</a:t>
          </a:r>
          <a:endParaRPr lang="en-US" sz="2500" kern="1200"/>
        </a:p>
      </dsp:txBody>
      <dsp:txXfrm>
        <a:off x="3286923" y="1422353"/>
        <a:ext cx="2797031" cy="419554"/>
      </dsp:txXfrm>
    </dsp:sp>
    <dsp:sp modelId="{85E9320B-673C-4E59-8B5F-6B254669C173}">
      <dsp:nvSpPr>
        <dsp:cNvPr id="0" name=""/>
        <dsp:cNvSpPr/>
      </dsp:nvSpPr>
      <dsp:spPr>
        <a:xfrm>
          <a:off x="3286923" y="1926661"/>
          <a:ext cx="2797031" cy="2572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Configurar una red con </a:t>
          </a:r>
          <a:r>
            <a:rPr lang="en-US" sz="1700" kern="1200"/>
            <a:t>Enhanced Interior Gateway Routing Protocol </a:t>
          </a:r>
          <a:r>
            <a:rPr lang="es-GT" sz="1700" kern="1200"/>
            <a:t>(EIGRP).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Aplicar los conceptos de subnetting en la numeración de hosts.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kern="1200"/>
            <a:t>Aplicar los conceptos de distancia administrativa y métricas compuestas de ruteo.</a:t>
          </a:r>
          <a:endParaRPr lang="en-US" sz="1700" kern="1200"/>
        </a:p>
      </dsp:txBody>
      <dsp:txXfrm>
        <a:off x="3286923" y="1926661"/>
        <a:ext cx="2797031" cy="2572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9761-7E7B-4735-B178-BE6B861E5EFA}">
      <dsp:nvSpPr>
        <dsp:cNvPr id="0" name=""/>
        <dsp:cNvSpPr/>
      </dsp:nvSpPr>
      <dsp:spPr>
        <a:xfrm>
          <a:off x="3320" y="319294"/>
          <a:ext cx="2634469" cy="1580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Protocolo propietario de Cisco</a:t>
          </a:r>
          <a:endParaRPr lang="en-US" sz="1600" kern="1200" dirty="0"/>
        </a:p>
      </dsp:txBody>
      <dsp:txXfrm>
        <a:off x="80482" y="396456"/>
        <a:ext cx="2480145" cy="1426357"/>
      </dsp:txXfrm>
    </dsp:sp>
    <dsp:sp modelId="{0B5034AB-E33C-4871-BE82-6484534B20A9}">
      <dsp:nvSpPr>
        <dsp:cNvPr id="0" name=""/>
        <dsp:cNvSpPr/>
      </dsp:nvSpPr>
      <dsp:spPr>
        <a:xfrm>
          <a:off x="2901237" y="319294"/>
          <a:ext cx="2634469" cy="15806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Bajo consumo de ancho de banda</a:t>
          </a:r>
          <a:endParaRPr lang="en-US" sz="1600" kern="1200" dirty="0"/>
        </a:p>
      </dsp:txBody>
      <dsp:txXfrm>
        <a:off x="2978399" y="396456"/>
        <a:ext cx="2480145" cy="1426357"/>
      </dsp:txXfrm>
    </dsp:sp>
    <dsp:sp modelId="{040A9E58-4B08-4AE0-8220-A98C30CF9B3D}">
      <dsp:nvSpPr>
        <dsp:cNvPr id="0" name=""/>
        <dsp:cNvSpPr/>
      </dsp:nvSpPr>
      <dsp:spPr>
        <a:xfrm>
          <a:off x="5799153" y="319294"/>
          <a:ext cx="2634469" cy="15806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Tiempo de convergencia bajo</a:t>
          </a:r>
        </a:p>
      </dsp:txBody>
      <dsp:txXfrm>
        <a:off x="5876315" y="396456"/>
        <a:ext cx="2480145" cy="1426357"/>
      </dsp:txXfrm>
    </dsp:sp>
    <dsp:sp modelId="{C9DA538F-D47A-4EFC-B57E-E186C6F606A4}">
      <dsp:nvSpPr>
        <dsp:cNvPr id="0" name=""/>
        <dsp:cNvSpPr/>
      </dsp:nvSpPr>
      <dsp:spPr>
        <a:xfrm>
          <a:off x="8697069" y="319294"/>
          <a:ext cx="2634469" cy="15806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Métrica basada en el ancho de banda y retardo de la conexión</a:t>
          </a:r>
        </a:p>
      </dsp:txBody>
      <dsp:txXfrm>
        <a:off x="8774231" y="396456"/>
        <a:ext cx="2480145" cy="1426357"/>
      </dsp:txXfrm>
    </dsp:sp>
    <dsp:sp modelId="{BDB4E56E-7092-4F3F-9929-F4402C72C155}">
      <dsp:nvSpPr>
        <dsp:cNvPr id="0" name=""/>
        <dsp:cNvSpPr/>
      </dsp:nvSpPr>
      <dsp:spPr>
        <a:xfrm>
          <a:off x="3320" y="2163423"/>
          <a:ext cx="2634469" cy="158068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Intervalo de mensajes </a:t>
          </a:r>
          <a:r>
            <a:rPr lang="es-GT" sz="1600" kern="1200" dirty="0" err="1"/>
            <a:t>Hello</a:t>
          </a:r>
          <a:r>
            <a:rPr lang="es-GT" sz="1600" kern="1200" dirty="0"/>
            <a:t>: cada 5s en redes de alta velocidad y cada 60s en redes de baja velocidad.</a:t>
          </a:r>
          <a:endParaRPr lang="en-US" sz="1600" kern="1200" dirty="0"/>
        </a:p>
      </dsp:txBody>
      <dsp:txXfrm>
        <a:off x="80482" y="2240585"/>
        <a:ext cx="2480145" cy="1426357"/>
      </dsp:txXfrm>
    </dsp:sp>
    <dsp:sp modelId="{92E25FE8-E3E0-4DE9-AE35-D736C527EDFC}">
      <dsp:nvSpPr>
        <dsp:cNvPr id="0" name=""/>
        <dsp:cNvSpPr/>
      </dsp:nvSpPr>
      <dsp:spPr>
        <a:xfrm>
          <a:off x="2901237" y="2163423"/>
          <a:ext cx="2634469" cy="1580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 err="1"/>
            <a:t>Hold</a:t>
          </a:r>
          <a:r>
            <a:rPr lang="es-GT" sz="1600" kern="1200" dirty="0"/>
            <a:t> Time es el tiempo en que se considera un vecino como activo. Usualmente equivale a 3 veces el intervalo de mensajes </a:t>
          </a:r>
          <a:r>
            <a:rPr lang="es-GT" sz="1600" kern="1200" dirty="0" err="1"/>
            <a:t>Hello</a:t>
          </a:r>
          <a:r>
            <a:rPr lang="es-GT" sz="1600" kern="1200" dirty="0"/>
            <a:t>.</a:t>
          </a:r>
          <a:endParaRPr lang="en-US" sz="1600" kern="1200" dirty="0"/>
        </a:p>
      </dsp:txBody>
      <dsp:txXfrm>
        <a:off x="2978399" y="2240585"/>
        <a:ext cx="2480145" cy="1426357"/>
      </dsp:txXfrm>
    </dsp:sp>
    <dsp:sp modelId="{725F8577-5138-405C-BFE2-1845D240D212}">
      <dsp:nvSpPr>
        <dsp:cNvPr id="0" name=""/>
        <dsp:cNvSpPr/>
      </dsp:nvSpPr>
      <dsp:spPr>
        <a:xfrm>
          <a:off x="5799153" y="2163423"/>
          <a:ext cx="2634469" cy="15806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Propaga o anuncia solamente los cambios específicos</a:t>
          </a:r>
          <a:endParaRPr lang="en-US" sz="1600" kern="1200" dirty="0"/>
        </a:p>
      </dsp:txBody>
      <dsp:txXfrm>
        <a:off x="5876315" y="2240585"/>
        <a:ext cx="2480145" cy="1426357"/>
      </dsp:txXfrm>
    </dsp:sp>
    <dsp:sp modelId="{7F058581-0741-4D43-8170-D71692EF562D}">
      <dsp:nvSpPr>
        <dsp:cNvPr id="0" name=""/>
        <dsp:cNvSpPr/>
      </dsp:nvSpPr>
      <dsp:spPr>
        <a:xfrm>
          <a:off x="8697069" y="2163423"/>
          <a:ext cx="2634469" cy="15806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Distancia Administrativa 90</a:t>
          </a:r>
          <a:endParaRPr lang="en-US" sz="1600" kern="1200" dirty="0"/>
        </a:p>
      </dsp:txBody>
      <dsp:txXfrm>
        <a:off x="8774231" y="2240585"/>
        <a:ext cx="2480145" cy="1426357"/>
      </dsp:txXfrm>
    </dsp:sp>
    <dsp:sp modelId="{323FC9AA-1C3E-4C6C-8DA3-0D141C520052}">
      <dsp:nvSpPr>
        <dsp:cNvPr id="0" name=""/>
        <dsp:cNvSpPr/>
      </dsp:nvSpPr>
      <dsp:spPr>
        <a:xfrm>
          <a:off x="1452278" y="4007551"/>
          <a:ext cx="2634469" cy="15806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Tabla de Topología</a:t>
          </a:r>
          <a:endParaRPr lang="en-US" sz="1600" kern="1200" dirty="0"/>
        </a:p>
      </dsp:txBody>
      <dsp:txXfrm>
        <a:off x="1529440" y="4084713"/>
        <a:ext cx="2480145" cy="1426357"/>
      </dsp:txXfrm>
    </dsp:sp>
    <dsp:sp modelId="{D411F61B-A997-49E2-9414-C1DF8A2244F2}">
      <dsp:nvSpPr>
        <dsp:cNvPr id="0" name=""/>
        <dsp:cNvSpPr/>
      </dsp:nvSpPr>
      <dsp:spPr>
        <a:xfrm>
          <a:off x="4350195" y="4007551"/>
          <a:ext cx="2634469" cy="158068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Sistema Autónomo </a:t>
          </a:r>
          <a:endParaRPr lang="en-US" sz="1600" kern="1200" dirty="0"/>
        </a:p>
      </dsp:txBody>
      <dsp:txXfrm>
        <a:off x="4427357" y="4084713"/>
        <a:ext cx="2480145" cy="1426357"/>
      </dsp:txXfrm>
    </dsp:sp>
    <dsp:sp modelId="{21EBB62F-4E0F-4182-AABA-6C239B26EBCC}">
      <dsp:nvSpPr>
        <dsp:cNvPr id="0" name=""/>
        <dsp:cNvSpPr/>
      </dsp:nvSpPr>
      <dsp:spPr>
        <a:xfrm>
          <a:off x="7248111" y="4007551"/>
          <a:ext cx="2634469" cy="1580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Diffused Update Algorithm</a:t>
          </a:r>
          <a:endParaRPr lang="en-US" sz="1600" kern="1200" dirty="0"/>
        </a:p>
      </dsp:txBody>
      <dsp:txXfrm>
        <a:off x="7325273" y="4084713"/>
        <a:ext cx="2480145" cy="1426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FCB03-29B6-48F1-9CBA-D0774497C5EE}">
      <dsp:nvSpPr>
        <dsp:cNvPr id="0" name=""/>
        <dsp:cNvSpPr/>
      </dsp:nvSpPr>
      <dsp:spPr>
        <a:xfrm>
          <a:off x="920444" y="857"/>
          <a:ext cx="3524721" cy="21148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Ancho de banda = (10000000/ancho de banda(i)) * 256</a:t>
          </a:r>
          <a:endParaRPr lang="en-US" sz="3200" kern="1200" dirty="0"/>
        </a:p>
      </dsp:txBody>
      <dsp:txXfrm>
        <a:off x="1023682" y="104095"/>
        <a:ext cx="3318245" cy="1908356"/>
      </dsp:txXfrm>
    </dsp:sp>
    <dsp:sp modelId="{14DCB8CB-7A47-420A-99AC-2585C199B489}">
      <dsp:nvSpPr>
        <dsp:cNvPr id="0" name=""/>
        <dsp:cNvSpPr/>
      </dsp:nvSpPr>
      <dsp:spPr>
        <a:xfrm>
          <a:off x="4797637" y="857"/>
          <a:ext cx="3524721" cy="2114832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 dirty="0"/>
            <a:t>Retardo = retardo (i) * 256</a:t>
          </a:r>
          <a:endParaRPr lang="en-US" sz="3200" kern="1200" dirty="0"/>
        </a:p>
      </dsp:txBody>
      <dsp:txXfrm>
        <a:off x="4900875" y="104095"/>
        <a:ext cx="3318245" cy="1908356"/>
      </dsp:txXfrm>
    </dsp:sp>
    <dsp:sp modelId="{A5B7D2F0-B37C-4322-86DD-2803EB104963}">
      <dsp:nvSpPr>
        <dsp:cNvPr id="0" name=""/>
        <dsp:cNvSpPr/>
      </dsp:nvSpPr>
      <dsp:spPr>
        <a:xfrm>
          <a:off x="304340" y="2283601"/>
          <a:ext cx="8152222" cy="211483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metrica</a:t>
          </a:r>
          <a:r>
            <a:rPr lang="en-US" sz="1800" kern="1200" dirty="0"/>
            <a:t> = ([K1 * ancho de </a:t>
          </a:r>
          <a:r>
            <a:rPr lang="en-US" sz="1800" kern="1200" dirty="0" err="1"/>
            <a:t>banda</a:t>
          </a:r>
          <a:r>
            <a:rPr lang="en-US" sz="1800" kern="1200" dirty="0"/>
            <a:t> + (K2 * ancho de </a:t>
          </a:r>
          <a:r>
            <a:rPr lang="en-US" sz="1800" kern="1200" dirty="0" err="1"/>
            <a:t>banda</a:t>
          </a:r>
          <a:r>
            <a:rPr lang="en-US" sz="1800" kern="1200" dirty="0"/>
            <a:t> ) / (256 - load) + K3 * </a:t>
          </a:r>
          <a:r>
            <a:rPr lang="en-US" sz="1800" kern="1200" dirty="0" err="1"/>
            <a:t>retardo</a:t>
          </a:r>
          <a:r>
            <a:rPr lang="en-US" sz="1800" kern="1200" dirty="0"/>
            <a:t>] * [K5 / (</a:t>
          </a:r>
          <a:r>
            <a:rPr lang="en-US" sz="1800" kern="1200" dirty="0" err="1"/>
            <a:t>confiabilidad</a:t>
          </a:r>
          <a:r>
            <a:rPr lang="en-US" sz="1800" kern="1200" dirty="0"/>
            <a:t> + K4)]) * 256</a:t>
          </a:r>
        </a:p>
      </dsp:txBody>
      <dsp:txXfrm>
        <a:off x="407578" y="2386839"/>
        <a:ext cx="7945746" cy="1908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C29A-3EDF-4C32-8B9E-10C862F2F8E5}">
      <dsp:nvSpPr>
        <dsp:cNvPr id="0" name=""/>
        <dsp:cNvSpPr/>
      </dsp:nvSpPr>
      <dsp:spPr>
        <a:xfrm>
          <a:off x="0" y="482828"/>
          <a:ext cx="2344732" cy="13022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noProof="0" dirty="0"/>
            <a:t>métrica = ancho de banda + retardo</a:t>
          </a:r>
        </a:p>
      </dsp:txBody>
      <dsp:txXfrm>
        <a:off x="63570" y="546398"/>
        <a:ext cx="2217592" cy="1175090"/>
      </dsp:txXfrm>
    </dsp:sp>
    <dsp:sp modelId="{4CB7594C-8E78-44E2-A592-EAD1FF2126EF}">
      <dsp:nvSpPr>
        <dsp:cNvPr id="0" name=""/>
        <dsp:cNvSpPr/>
      </dsp:nvSpPr>
      <dsp:spPr>
        <a:xfrm>
          <a:off x="2575027" y="442923"/>
          <a:ext cx="2291030" cy="137461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Feasible Distance</a:t>
          </a:r>
        </a:p>
      </dsp:txBody>
      <dsp:txXfrm>
        <a:off x="2642130" y="510026"/>
        <a:ext cx="2156824" cy="1240412"/>
      </dsp:txXfrm>
    </dsp:sp>
    <dsp:sp modelId="{5792A9A7-93AF-4DE5-BC84-02A8099E2900}">
      <dsp:nvSpPr>
        <dsp:cNvPr id="0" name=""/>
        <dsp:cNvSpPr/>
      </dsp:nvSpPr>
      <dsp:spPr>
        <a:xfrm>
          <a:off x="28043" y="2046645"/>
          <a:ext cx="2291030" cy="137461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Reported Distance</a:t>
          </a:r>
        </a:p>
      </dsp:txBody>
      <dsp:txXfrm>
        <a:off x="95146" y="2113748"/>
        <a:ext cx="2156824" cy="1240412"/>
      </dsp:txXfrm>
    </dsp:sp>
    <dsp:sp modelId="{D994D3F3-E1AE-4A9D-B78A-52FBC6A87BB9}">
      <dsp:nvSpPr>
        <dsp:cNvPr id="0" name=""/>
        <dsp:cNvSpPr/>
      </dsp:nvSpPr>
      <dsp:spPr>
        <a:xfrm>
          <a:off x="2548177" y="2046645"/>
          <a:ext cx="2291030" cy="137461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Feasible Successor</a:t>
          </a:r>
        </a:p>
      </dsp:txBody>
      <dsp:txXfrm>
        <a:off x="2615280" y="2113748"/>
        <a:ext cx="2156824" cy="1240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9761-7E7B-4735-B178-BE6B861E5EFA}">
      <dsp:nvSpPr>
        <dsp:cNvPr id="0" name=""/>
        <dsp:cNvSpPr/>
      </dsp:nvSpPr>
      <dsp:spPr>
        <a:xfrm>
          <a:off x="0" y="649129"/>
          <a:ext cx="2346610" cy="1407966"/>
        </a:xfrm>
        <a:prstGeom prst="foldedCorne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dirty="0" err="1"/>
            <a:t>Router</a:t>
          </a:r>
          <a:r>
            <a:rPr lang="es-GT" sz="1900" kern="1200" dirty="0"/>
            <a:t> EIGRP &lt;Sistema Autónomo&gt; (1 a </a:t>
          </a:r>
          <a:r>
            <a:rPr lang="en-US" sz="1900" kern="1200" dirty="0"/>
            <a:t>65,535</a:t>
          </a:r>
          <a:r>
            <a:rPr lang="es-GT" sz="1900" kern="1200" dirty="0"/>
            <a:t>)</a:t>
          </a:r>
          <a:endParaRPr lang="en-US" sz="1900" kern="1200" dirty="0"/>
        </a:p>
      </dsp:txBody>
      <dsp:txXfrm>
        <a:off x="0" y="649129"/>
        <a:ext cx="2346610" cy="1173300"/>
      </dsp:txXfrm>
    </dsp:sp>
    <dsp:sp modelId="{55DEC520-54DD-4132-A713-BA2CB3442B83}">
      <dsp:nvSpPr>
        <dsp:cNvPr id="0" name=""/>
        <dsp:cNvSpPr/>
      </dsp:nvSpPr>
      <dsp:spPr>
        <a:xfrm>
          <a:off x="2581271" y="649129"/>
          <a:ext cx="2346610" cy="1407966"/>
        </a:xfrm>
        <a:prstGeom prst="foldedCorner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dirty="0"/>
            <a:t>Network &lt;Network&gt; &lt;Sub-</a:t>
          </a:r>
          <a:r>
            <a:rPr lang="es-GT" sz="1900" kern="1200" dirty="0" err="1"/>
            <a:t>Mask</a:t>
          </a:r>
          <a:r>
            <a:rPr lang="es-GT" sz="1900" kern="1200" dirty="0"/>
            <a:t>&gt; | </a:t>
          </a:r>
          <a:r>
            <a:rPr lang="es-GT" sz="1900" kern="1200" dirty="0" err="1"/>
            <a:t>Wildcard</a:t>
          </a:r>
          <a:endParaRPr lang="en-US" sz="1900" kern="1200" dirty="0"/>
        </a:p>
      </dsp:txBody>
      <dsp:txXfrm>
        <a:off x="2581271" y="649129"/>
        <a:ext cx="2346610" cy="1173300"/>
      </dsp:txXfrm>
    </dsp:sp>
    <dsp:sp modelId="{968A85B5-C4EA-4FC9-9575-91EB2E9DF9F2}">
      <dsp:nvSpPr>
        <dsp:cNvPr id="0" name=""/>
        <dsp:cNvSpPr/>
      </dsp:nvSpPr>
      <dsp:spPr>
        <a:xfrm>
          <a:off x="5162543" y="649129"/>
          <a:ext cx="2346610" cy="1407966"/>
        </a:xfrm>
        <a:prstGeom prst="foldedCorne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dirty="0">
              <a:solidFill>
                <a:schemeClr val="tx1"/>
              </a:solidFill>
            </a:rPr>
            <a:t>Show </a:t>
          </a:r>
          <a:r>
            <a:rPr lang="es-GT" sz="1900" kern="1200" dirty="0" err="1">
              <a:solidFill>
                <a:schemeClr val="tx1"/>
              </a:solidFill>
            </a:rPr>
            <a:t>ip</a:t>
          </a:r>
          <a:r>
            <a:rPr lang="es-GT" sz="1900" kern="1200" dirty="0">
              <a:solidFill>
                <a:schemeClr val="tx1"/>
              </a:solidFill>
            </a:rPr>
            <a:t> </a:t>
          </a:r>
          <a:r>
            <a:rPr lang="es-GT" sz="1900" kern="1200" dirty="0" err="1">
              <a:solidFill>
                <a:schemeClr val="tx1"/>
              </a:solidFill>
            </a:rPr>
            <a:t>route</a:t>
          </a:r>
          <a:r>
            <a:rPr lang="es-GT" sz="1900" kern="1200" dirty="0">
              <a:solidFill>
                <a:schemeClr val="tx1"/>
              </a:solidFill>
            </a:rPr>
            <a:t> </a:t>
          </a:r>
          <a:r>
            <a:rPr lang="es-GT" sz="1900" kern="1200" dirty="0" err="1">
              <a:solidFill>
                <a:schemeClr val="tx1"/>
              </a:solidFill>
            </a:rPr>
            <a:t>eigrp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162543" y="649129"/>
        <a:ext cx="2346610" cy="1173300"/>
      </dsp:txXfrm>
    </dsp:sp>
    <dsp:sp modelId="{F6C90A1A-2993-4987-A012-9F124E80ED9F}">
      <dsp:nvSpPr>
        <dsp:cNvPr id="0" name=""/>
        <dsp:cNvSpPr/>
      </dsp:nvSpPr>
      <dsp:spPr>
        <a:xfrm>
          <a:off x="0" y="2291756"/>
          <a:ext cx="2346610" cy="1407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show </a:t>
          </a:r>
          <a:r>
            <a:rPr lang="en-US" sz="1900" kern="1200" dirty="0" err="1"/>
            <a:t>ip</a:t>
          </a:r>
          <a:r>
            <a:rPr lang="en-US" sz="1900" kern="1200" dirty="0"/>
            <a:t> </a:t>
          </a:r>
          <a:r>
            <a:rPr lang="en-US" sz="1900" kern="1200" dirty="0" err="1"/>
            <a:t>eigrp</a:t>
          </a:r>
          <a:r>
            <a:rPr lang="en-US" sz="1900" kern="1200" dirty="0"/>
            <a:t> neighbors</a:t>
          </a:r>
        </a:p>
      </dsp:txBody>
      <dsp:txXfrm>
        <a:off x="0" y="2291756"/>
        <a:ext cx="2346610" cy="1407966"/>
      </dsp:txXfrm>
    </dsp:sp>
    <dsp:sp modelId="{B6104604-92A5-4E77-9E58-92D2F01305E8}">
      <dsp:nvSpPr>
        <dsp:cNvPr id="0" name=""/>
        <dsp:cNvSpPr/>
      </dsp:nvSpPr>
      <dsp:spPr>
        <a:xfrm>
          <a:off x="2581271" y="2291756"/>
          <a:ext cx="2346610" cy="1407966"/>
        </a:xfrm>
        <a:prstGeom prst="foldedCorne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 dirty="0"/>
            <a:t>Show </a:t>
          </a:r>
          <a:r>
            <a:rPr lang="es-GT" sz="1900" kern="1200" dirty="0" err="1"/>
            <a:t>ip</a:t>
          </a:r>
          <a:r>
            <a:rPr lang="es-GT" sz="1900" kern="1200" dirty="0"/>
            <a:t> </a:t>
          </a:r>
          <a:r>
            <a:rPr lang="es-GT" sz="1900" kern="1200" dirty="0" err="1"/>
            <a:t>protocols</a:t>
          </a:r>
          <a:endParaRPr lang="en-US" sz="1900" kern="1200" dirty="0"/>
        </a:p>
      </dsp:txBody>
      <dsp:txXfrm>
        <a:off x="2581271" y="2291756"/>
        <a:ext cx="2346610" cy="1173300"/>
      </dsp:txXfrm>
    </dsp:sp>
    <dsp:sp modelId="{5FBD630F-D034-4A88-9861-2A9E086FC30D}">
      <dsp:nvSpPr>
        <dsp:cNvPr id="0" name=""/>
        <dsp:cNvSpPr/>
      </dsp:nvSpPr>
      <dsp:spPr>
        <a:xfrm>
          <a:off x="5162543" y="2291756"/>
          <a:ext cx="2346610" cy="1407966"/>
        </a:xfrm>
        <a:prstGeom prst="foldedCorne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show </a:t>
          </a:r>
          <a:r>
            <a:rPr lang="en-US" sz="1900" kern="1200" dirty="0" err="1"/>
            <a:t>ip</a:t>
          </a:r>
          <a:r>
            <a:rPr lang="en-US" sz="1900" kern="1200" dirty="0"/>
            <a:t> </a:t>
          </a:r>
          <a:r>
            <a:rPr lang="en-US" sz="1900" kern="1200" dirty="0" err="1"/>
            <a:t>eigrp</a:t>
          </a:r>
          <a:r>
            <a:rPr lang="en-US" sz="1900" kern="1200" dirty="0"/>
            <a:t> topology</a:t>
          </a:r>
        </a:p>
      </dsp:txBody>
      <dsp:txXfrm>
        <a:off x="5162543" y="2291756"/>
        <a:ext cx="2346610" cy="11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D888CD-A304-400A-88E4-B731F95A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0" y="350049"/>
            <a:ext cx="10947380" cy="61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s-GT">
                <a:latin typeface="Arial Black" panose="020B0A04020102020204" pitchFamily="34" charset="0"/>
              </a:rPr>
              <a:t>Objetivos del Laboratorio No.11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164DEA-9193-40E1-9EF6-90B77232F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553" y="1825624"/>
          <a:ext cx="6084367" cy="476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98" r="2005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70" y="172813"/>
            <a:ext cx="10913346" cy="1060369"/>
          </a:xfrm>
        </p:spPr>
        <p:txBody>
          <a:bodyPr>
            <a:noAutofit/>
          </a:bodyPr>
          <a:lstStyle/>
          <a:p>
            <a:r>
              <a:rPr lang="es-GT" sz="3200" dirty="0">
                <a:latin typeface="Arial Black" panose="020B0A04020102020204" pitchFamily="34" charset="0"/>
              </a:rPr>
              <a:t>EIGRP– Conceptos Clave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0C796F-96CF-4E9E-BE7D-3E7C8A772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77173"/>
              </p:ext>
            </p:extLst>
          </p:nvPr>
        </p:nvGraphicFramePr>
        <p:xfrm>
          <a:off x="428570" y="862388"/>
          <a:ext cx="11334860" cy="590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2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GT" dirty="0">
                <a:latin typeface="Arial Black" panose="020B0A04020102020204" pitchFamily="34" charset="0"/>
              </a:rPr>
              <a:t>EIGRP – Métricas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D8BA0-F1C2-4233-8DE1-2BB50D9C2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634516"/>
              </p:ext>
            </p:extLst>
          </p:nvPr>
        </p:nvGraphicFramePr>
        <p:xfrm>
          <a:off x="1715562" y="1487368"/>
          <a:ext cx="9242803" cy="458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4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GT" dirty="0">
                <a:latin typeface="Arial Black" panose="020B0A04020102020204" pitchFamily="34" charset="0"/>
              </a:rPr>
              <a:t>EIGRP – Métricas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AAF7E-1AAF-40BB-81D6-70E30238EB57}"/>
              </a:ext>
            </a:extLst>
          </p:cNvPr>
          <p:cNvSpPr txBox="1"/>
          <p:nvPr/>
        </p:nvSpPr>
        <p:spPr>
          <a:xfrm>
            <a:off x="1025553" y="1554480"/>
            <a:ext cx="28669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Valores</a:t>
            </a:r>
            <a:r>
              <a:rPr lang="en-US" sz="2000" b="1" dirty="0"/>
              <a:t> por </a:t>
            </a:r>
            <a:r>
              <a:rPr lang="en-US" sz="2000" b="1" dirty="0" err="1"/>
              <a:t>defecto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K1 = 1</a:t>
            </a:r>
          </a:p>
          <a:p>
            <a:r>
              <a:rPr lang="en-US" sz="2000" b="1" dirty="0"/>
              <a:t>K2 = 0</a:t>
            </a:r>
          </a:p>
          <a:p>
            <a:r>
              <a:rPr lang="en-US" sz="2000" b="1" dirty="0"/>
              <a:t>K3 = 1</a:t>
            </a:r>
          </a:p>
          <a:p>
            <a:r>
              <a:rPr lang="en-US" sz="2000" b="1" dirty="0"/>
              <a:t>K4 = 0</a:t>
            </a:r>
          </a:p>
          <a:p>
            <a:r>
              <a:rPr lang="en-US" sz="2000" b="1" dirty="0"/>
              <a:t>K5 = 0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E54F3A-DD52-4AE2-A92E-B1185533A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640407"/>
              </p:ext>
            </p:extLst>
          </p:nvPr>
        </p:nvGraphicFramePr>
        <p:xfrm>
          <a:off x="4603919" y="1554480"/>
          <a:ext cx="4867251" cy="386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71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 err="1">
                <a:latin typeface="Arial Black" panose="020B0A04020102020204" pitchFamily="34" charset="0"/>
              </a:rPr>
              <a:t>Enhanced</a:t>
            </a:r>
            <a:r>
              <a:rPr lang="es-GT" dirty="0">
                <a:latin typeface="Arial Black" panose="020B0A04020102020204" pitchFamily="34" charset="0"/>
              </a:rPr>
              <a:t> Interior Gateway </a:t>
            </a:r>
            <a:r>
              <a:rPr lang="es-GT" dirty="0" err="1">
                <a:latin typeface="Arial Black" panose="020B0A04020102020204" pitchFamily="34" charset="0"/>
              </a:rPr>
              <a:t>Routing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Protocol</a:t>
            </a:r>
            <a:r>
              <a:rPr lang="es-GT" dirty="0">
                <a:latin typeface="Arial Black" panose="020B0A04020102020204" pitchFamily="34" charset="0"/>
              </a:rPr>
              <a:t>– EIGRP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A7B8DC-C6E4-4C09-951C-4C60DB8C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58" y="3233341"/>
            <a:ext cx="894400" cy="5246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E341C6-A4C5-41CE-984C-F8E3B4B378FF}"/>
              </a:ext>
            </a:extLst>
          </p:cNvPr>
          <p:cNvSpPr txBox="1"/>
          <p:nvPr/>
        </p:nvSpPr>
        <p:spPr>
          <a:xfrm>
            <a:off x="2793172" y="3317234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206ED1-370F-4055-94CD-755D836E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78" y="2620761"/>
            <a:ext cx="894400" cy="524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60442-9522-4350-8A36-22247D42ACE7}"/>
              </a:ext>
            </a:extLst>
          </p:cNvPr>
          <p:cNvSpPr txBox="1"/>
          <p:nvPr/>
        </p:nvSpPr>
        <p:spPr>
          <a:xfrm>
            <a:off x="5042000" y="3104945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EE2BA4-4EAE-48D8-A188-AACBC87F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78" y="4031388"/>
            <a:ext cx="894400" cy="524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7E2685-36A9-4497-879A-F670C1D3D104}"/>
              </a:ext>
            </a:extLst>
          </p:cNvPr>
          <p:cNvSpPr txBox="1"/>
          <p:nvPr/>
        </p:nvSpPr>
        <p:spPr>
          <a:xfrm>
            <a:off x="4482920" y="4504866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R5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1C8F8-41FF-46DF-9361-F500C1CE117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699578" y="4274820"/>
            <a:ext cx="637386" cy="188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419A4A-9EA0-4505-8FFC-438C0E130DCB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flipH="1" flipV="1">
            <a:off x="3745858" y="3757983"/>
            <a:ext cx="1059320" cy="5357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219AE-8E79-4CEB-92CE-EF5873A47BA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193058" y="2883082"/>
            <a:ext cx="612120" cy="612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6501FE-B05F-4A89-9272-B2EAC8898E66}"/>
              </a:ext>
            </a:extLst>
          </p:cNvPr>
          <p:cNvSpPr txBox="1"/>
          <p:nvPr/>
        </p:nvSpPr>
        <p:spPr>
          <a:xfrm>
            <a:off x="4088909" y="2057239"/>
            <a:ext cx="19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Sistema Autónomo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05BB5-6A31-4212-98E6-52335A82EFAE}"/>
              </a:ext>
            </a:extLst>
          </p:cNvPr>
          <p:cNvSpPr txBox="1"/>
          <p:nvPr/>
        </p:nvSpPr>
        <p:spPr>
          <a:xfrm>
            <a:off x="3152439" y="5223782"/>
            <a:ext cx="5487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Rutas EIGRP</a:t>
            </a:r>
          </a:p>
          <a:p>
            <a:endParaRPr lang="es-GT" dirty="0"/>
          </a:p>
          <a:p>
            <a:r>
              <a:rPr lang="es-GT" b="1" dirty="0"/>
              <a:t>D </a:t>
            </a:r>
            <a:r>
              <a:rPr lang="es-GT" dirty="0">
                <a:solidFill>
                  <a:srgbClr val="FF0000"/>
                </a:solidFill>
              </a:rPr>
              <a:t>Red remota</a:t>
            </a:r>
            <a:r>
              <a:rPr lang="es-GT" dirty="0"/>
              <a:t> </a:t>
            </a:r>
            <a:r>
              <a:rPr lang="es-GT" b="1" i="1" dirty="0"/>
              <a:t>[métrica]</a:t>
            </a:r>
            <a:r>
              <a:rPr lang="es-GT" dirty="0"/>
              <a:t>  </a:t>
            </a:r>
            <a:r>
              <a:rPr lang="es-GT" u="sng" dirty="0">
                <a:highlight>
                  <a:srgbClr val="FFFF00"/>
                </a:highlight>
              </a:rPr>
              <a:t>ruta</a:t>
            </a:r>
            <a:r>
              <a:rPr lang="es-GT" dirty="0"/>
              <a:t> </a:t>
            </a:r>
            <a:r>
              <a:rPr lang="es-GT" sz="1600" dirty="0"/>
              <a:t>temporizador</a:t>
            </a:r>
            <a:r>
              <a:rPr lang="es-GT" dirty="0"/>
              <a:t> </a:t>
            </a:r>
            <a:r>
              <a:rPr lang="es-GT" b="1" i="1" dirty="0"/>
              <a:t>interfaz</a:t>
            </a:r>
            <a:endParaRPr lang="en-US" b="1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4D22AA-B163-4C16-A393-C25666F9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4" y="2615025"/>
            <a:ext cx="896190" cy="5243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E6BB39-27E7-46E7-B109-219DAA3CFF40}"/>
              </a:ext>
            </a:extLst>
          </p:cNvPr>
          <p:cNvSpPr txBox="1"/>
          <p:nvPr/>
        </p:nvSpPr>
        <p:spPr>
          <a:xfrm>
            <a:off x="7233154" y="2685751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1F4D28-5A55-4E72-8B9D-CE98332E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64" y="4012499"/>
            <a:ext cx="894400" cy="5246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C5B3C27-2AF7-473A-977E-99097CF2482D}"/>
              </a:ext>
            </a:extLst>
          </p:cNvPr>
          <p:cNvSpPr txBox="1"/>
          <p:nvPr/>
        </p:nvSpPr>
        <p:spPr>
          <a:xfrm>
            <a:off x="7346838" y="4022892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R4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DB3001-9DE4-4CE8-AA84-D2814F4FBAF2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5699578" y="2877176"/>
            <a:ext cx="637386" cy="59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7692FB-63E0-4FA9-80E6-8DF66E5A97C6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6784164" y="3139326"/>
            <a:ext cx="895" cy="8731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EIGRP – Comandos Principales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0C796F-96CF-4E9E-BE7D-3E7C8A772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479120"/>
              </p:ext>
            </p:extLst>
          </p:nvPr>
        </p:nvGraphicFramePr>
        <p:xfrm>
          <a:off x="2694026" y="1920240"/>
          <a:ext cx="7509154" cy="434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0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337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  <a:latin typeface="Arial Black" panose="020B0A04020102020204" pitchFamily="34" charset="0"/>
              </a:rPr>
              <a:t>Enunciado - Laboratorio No. 11</a:t>
            </a:r>
            <a:endParaRPr lang="en-US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Parte I: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Crear una topología como la mostrada en la imagen al lado derecho este presentación.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Anunciar las redes indicadas en cada uno de los </a:t>
            </a:r>
            <a:r>
              <a:rPr lang="es-GT" sz="2000" dirty="0" err="1">
                <a:solidFill>
                  <a:srgbClr val="FFFFFF"/>
                </a:solidFill>
                <a:latin typeface="Daytona" panose="020B0604020202020204" pitchFamily="34" charset="0"/>
              </a:rPr>
              <a:t>routers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.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Interconectar los </a:t>
            </a:r>
            <a:r>
              <a:rPr lang="es-GT" sz="2000" dirty="0" err="1">
                <a:solidFill>
                  <a:srgbClr val="FFFFFF"/>
                </a:solidFill>
                <a:latin typeface="Daytona" panose="020B0604020202020204" pitchFamily="34" charset="0"/>
              </a:rPr>
              <a:t>routers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 y habilitar EIGRP.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Validar que los hosts de cada red puedan llegar a los hosts del resto de la </a:t>
            </a:r>
            <a:r>
              <a:rPr lang="es-GT" sz="2000" dirty="0" err="1">
                <a:solidFill>
                  <a:srgbClr val="FFFFFF"/>
                </a:solidFill>
                <a:latin typeface="Daytona" panose="020B0604020202020204" pitchFamily="34" charset="0"/>
              </a:rPr>
              <a:t>toplogía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1D33A-866D-4AB3-B0E5-3109376C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93" y="4047361"/>
            <a:ext cx="894400" cy="524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EEABE-C40B-490D-A109-2E360C9A5E92}"/>
              </a:ext>
            </a:extLst>
          </p:cNvPr>
          <p:cNvSpPr txBox="1"/>
          <p:nvPr/>
        </p:nvSpPr>
        <p:spPr>
          <a:xfrm>
            <a:off x="1005007" y="4131254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R1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2EAAAF-A44D-4CAB-9071-16828F95F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13" y="3434781"/>
            <a:ext cx="894400" cy="524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8B97B-DD00-40D8-9407-CBC191147F5E}"/>
              </a:ext>
            </a:extLst>
          </p:cNvPr>
          <p:cNvSpPr txBox="1"/>
          <p:nvPr/>
        </p:nvSpPr>
        <p:spPr>
          <a:xfrm>
            <a:off x="3253835" y="3918965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R2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0AF210-7A85-4D8D-9949-FB801AA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13" y="4845408"/>
            <a:ext cx="894400" cy="524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EACEF-5AE6-43DC-ABB0-48F6214E9BD4}"/>
              </a:ext>
            </a:extLst>
          </p:cNvPr>
          <p:cNvSpPr txBox="1"/>
          <p:nvPr/>
        </p:nvSpPr>
        <p:spPr>
          <a:xfrm>
            <a:off x="2694755" y="5318886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R5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A7063-7D4E-468D-80F6-73F458F2B5D6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3911413" y="5088840"/>
            <a:ext cx="637386" cy="188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D0CCA-747D-4444-AF1C-B96B677099C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957693" y="4572003"/>
            <a:ext cx="1059320" cy="5357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A96CB7-87E2-4ACE-BAD0-8433E67684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04893" y="3697102"/>
            <a:ext cx="612120" cy="612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85EF37A-3C19-4C2E-A2A1-8E31341F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99" y="3429045"/>
            <a:ext cx="896190" cy="524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F9835-AF76-4C80-BF71-00E88ED206F6}"/>
              </a:ext>
            </a:extLst>
          </p:cNvPr>
          <p:cNvSpPr txBox="1"/>
          <p:nvPr/>
        </p:nvSpPr>
        <p:spPr>
          <a:xfrm>
            <a:off x="5444989" y="3499771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R3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1D19A4-B1AA-4539-B6AA-C19D967EC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99" y="4826519"/>
            <a:ext cx="894400" cy="5246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11FF60-A028-4384-81BB-25209465D70A}"/>
              </a:ext>
            </a:extLst>
          </p:cNvPr>
          <p:cNvSpPr txBox="1"/>
          <p:nvPr/>
        </p:nvSpPr>
        <p:spPr>
          <a:xfrm>
            <a:off x="5558673" y="4836912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>
                <a:latin typeface="Bahnschrift SemiBold" panose="020B0502040204020203" pitchFamily="34" charset="0"/>
              </a:rPr>
              <a:t>R4</a:t>
            </a:r>
            <a:endParaRPr lang="en-US" sz="1200" b="1" dirty="0">
              <a:latin typeface="Bahnschrift SemiBold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2714F5-2F17-4232-AB4E-F95835DD1AB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3911413" y="3691196"/>
            <a:ext cx="637386" cy="59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CC2B00-F674-4CBC-9E73-C9BDD77AD58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4995999" y="3953346"/>
            <a:ext cx="895" cy="8731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C4557-4877-46A0-AC6E-694D3451FD20}"/>
              </a:ext>
            </a:extLst>
          </p:cNvPr>
          <p:cNvSpPr txBox="1"/>
          <p:nvPr/>
        </p:nvSpPr>
        <p:spPr>
          <a:xfrm>
            <a:off x="498619" y="41312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C1286-A420-4ECF-BDC0-C2F0D7971398}"/>
              </a:ext>
            </a:extLst>
          </p:cNvPr>
          <p:cNvSpPr txBox="1"/>
          <p:nvPr/>
        </p:nvSpPr>
        <p:spPr>
          <a:xfrm>
            <a:off x="2977845" y="29418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2F703-5D4E-42BD-A6EA-58B43DBFB3FA}"/>
              </a:ext>
            </a:extLst>
          </p:cNvPr>
          <p:cNvSpPr txBox="1"/>
          <p:nvPr/>
        </p:nvSpPr>
        <p:spPr>
          <a:xfrm>
            <a:off x="5410489" y="30949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ED518-DEF1-44BC-801B-E710B7163291}"/>
              </a:ext>
            </a:extLst>
          </p:cNvPr>
          <p:cNvSpPr txBox="1"/>
          <p:nvPr/>
        </p:nvSpPr>
        <p:spPr>
          <a:xfrm>
            <a:off x="6059871" y="48265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73857-58BF-4AFE-BB66-E98542B6EC9A}"/>
              </a:ext>
            </a:extLst>
          </p:cNvPr>
          <p:cNvSpPr txBox="1"/>
          <p:nvPr/>
        </p:nvSpPr>
        <p:spPr>
          <a:xfrm>
            <a:off x="3253835" y="54587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GT" sz="3700" dirty="0">
                <a:solidFill>
                  <a:srgbClr val="FFFFFF"/>
                </a:solidFill>
                <a:latin typeface="Arial Black" panose="020B0A04020102020204" pitchFamily="34" charset="0"/>
              </a:rPr>
              <a:t>Entrega del Laboratorio No. 11</a:t>
            </a:r>
            <a:endParaRPr lang="en-US" sz="37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942" y="129541"/>
            <a:ext cx="6906491" cy="6409372"/>
          </a:xfrm>
        </p:spPr>
        <p:txBody>
          <a:bodyPr anchor="ctr">
            <a:normAutofit/>
          </a:bodyPr>
          <a:lstStyle/>
          <a:p>
            <a:r>
              <a:rPr lang="es-GT" sz="24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400" dirty="0" err="1">
                <a:latin typeface="Daytona" panose="020B0604020202020204" pitchFamily="34" charset="0"/>
              </a:rPr>
              <a:t>pkt</a:t>
            </a:r>
            <a:r>
              <a:rPr lang="es-GT" sz="24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utilizando EIGRP.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Presentar una tabla que muestre por cada la lista de </a:t>
            </a:r>
            <a:r>
              <a:rPr lang="es-GT" sz="2400" dirty="0" err="1">
                <a:latin typeface="Daytona" panose="020B0604020202020204" pitchFamily="34" charset="0"/>
              </a:rPr>
              <a:t>routers</a:t>
            </a:r>
            <a:r>
              <a:rPr lang="es-GT" sz="2400" dirty="0">
                <a:latin typeface="Daytona" panose="020B0604020202020204" pitchFamily="34" charset="0"/>
              </a:rPr>
              <a:t>, interfaces y direcciones IP asociadas.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Los archivos indicados deben ser presentados mediante la actividad programada para el 22 de Octubre en el portal académico, la hora límite será 11:55:55 PM del mismo día.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489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Daytona</vt:lpstr>
      <vt:lpstr>Office Theme</vt:lpstr>
      <vt:lpstr>PowerPoint Presentation</vt:lpstr>
      <vt:lpstr>Objetivos del Laboratorio No.11</vt:lpstr>
      <vt:lpstr>EIGRP– Conceptos Clave</vt:lpstr>
      <vt:lpstr>EIGRP – Métricas</vt:lpstr>
      <vt:lpstr>EIGRP – Métricas</vt:lpstr>
      <vt:lpstr>Enhanced Interior Gateway Routing Protocol– EIGRP</vt:lpstr>
      <vt:lpstr>EIGRP – Comandos Principales</vt:lpstr>
      <vt:lpstr>Enunciado - Laboratorio No. 11</vt:lpstr>
      <vt:lpstr>Entrega del Laboratorio No.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1</cp:revision>
  <dcterms:created xsi:type="dcterms:W3CDTF">2020-10-21T02:42:41Z</dcterms:created>
  <dcterms:modified xsi:type="dcterms:W3CDTF">2020-10-21T22:21:54Z</dcterms:modified>
</cp:coreProperties>
</file>