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43F513"/>
    <a:srgbClr val="CCCCFF"/>
    <a:srgbClr val="FF9900"/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F2410-DE37-4A6C-A95C-97F1F8F1CDA9}" v="523" dt="2020-11-04T18:25:42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B69F2410-DE37-4A6C-A95C-97F1F8F1CDA9}"/>
    <pc:docChg chg="custSel mod delSld modSld delMainMaster">
      <pc:chgData name="FERNANDO" userId="77d3a5be-7a80-407b-ad5c-0037051f36db" providerId="ADAL" clId="{B69F2410-DE37-4A6C-A95C-97F1F8F1CDA9}" dt="2020-11-04T23:04:14.409" v="1373" actId="20577"/>
      <pc:docMkLst>
        <pc:docMk/>
      </pc:docMkLst>
      <pc:sldChg chg="addSp delSp modSp mod">
        <pc:chgData name="FERNANDO" userId="77d3a5be-7a80-407b-ad5c-0037051f36db" providerId="ADAL" clId="{B69F2410-DE37-4A6C-A95C-97F1F8F1CDA9}" dt="2020-11-04T18:25:55.349" v="1301" actId="1076"/>
        <pc:sldMkLst>
          <pc:docMk/>
          <pc:sldMk cId="4243837595" sldId="256"/>
        </pc:sldMkLst>
        <pc:picChg chg="add del mod">
          <ac:chgData name="FERNANDO" userId="77d3a5be-7a80-407b-ad5c-0037051f36db" providerId="ADAL" clId="{B69F2410-DE37-4A6C-A95C-97F1F8F1CDA9}" dt="2020-11-04T18:24:51.492" v="1297" actId="478"/>
          <ac:picMkLst>
            <pc:docMk/>
            <pc:sldMk cId="4243837595" sldId="256"/>
            <ac:picMk id="2" creationId="{18D14B2B-F1A6-4460-A62B-0A4DE890C18A}"/>
          </ac:picMkLst>
        </pc:picChg>
        <pc:picChg chg="add mod">
          <ac:chgData name="FERNANDO" userId="77d3a5be-7a80-407b-ad5c-0037051f36db" providerId="ADAL" clId="{B69F2410-DE37-4A6C-A95C-97F1F8F1CDA9}" dt="2020-11-04T18:25:55.349" v="1301" actId="1076"/>
          <ac:picMkLst>
            <pc:docMk/>
            <pc:sldMk cId="4243837595" sldId="256"/>
            <ac:picMk id="3" creationId="{3AF4C942-195A-4864-BE5D-EF7F5B40F1FC}"/>
          </ac:picMkLst>
        </pc:picChg>
        <pc:picChg chg="del">
          <ac:chgData name="FERNANDO" userId="77d3a5be-7a80-407b-ad5c-0037051f36db" providerId="ADAL" clId="{B69F2410-DE37-4A6C-A95C-97F1F8F1CDA9}" dt="2020-11-04T01:56:08.530" v="0" actId="478"/>
          <ac:picMkLst>
            <pc:docMk/>
            <pc:sldMk cId="4243837595" sldId="256"/>
            <ac:picMk id="3" creationId="{5F59BB9F-A02A-4A1C-B567-409DCDBB9111}"/>
          </ac:picMkLst>
        </pc:picChg>
      </pc:sldChg>
      <pc:sldChg chg="del">
        <pc:chgData name="FERNANDO" userId="77d3a5be-7a80-407b-ad5c-0037051f36db" providerId="ADAL" clId="{B69F2410-DE37-4A6C-A95C-97F1F8F1CDA9}" dt="2020-11-04T17:39:00.366" v="524" actId="2696"/>
        <pc:sldMkLst>
          <pc:docMk/>
          <pc:sldMk cId="14190577" sldId="257"/>
        </pc:sldMkLst>
      </pc:sldChg>
      <pc:sldChg chg="addSp delSp modSp mod">
        <pc:chgData name="FERNANDO" userId="77d3a5be-7a80-407b-ad5c-0037051f36db" providerId="ADAL" clId="{B69F2410-DE37-4A6C-A95C-97F1F8F1CDA9}" dt="2020-11-04T17:38:40.860" v="523" actId="20577"/>
        <pc:sldMkLst>
          <pc:docMk/>
          <pc:sldMk cId="1957948985" sldId="258"/>
        </pc:sldMkLst>
        <pc:spChg chg="mod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2" creationId="{EA65A966-EB6C-401A-8662-22B24AA6E8F5}"/>
          </ac:spMkLst>
        </pc:spChg>
        <pc:spChg chg="del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23" creationId="{6A84B152-3496-4C52-AF08-97AFFC09DD2C}"/>
          </ac:spMkLst>
        </pc:spChg>
        <pc:spChg chg="del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25" creationId="{6B2ADB95-0FA3-4BD7-A8AC-89D014A83E5B}"/>
          </ac:spMkLst>
        </pc:spChg>
        <pc:spChg chg="del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27" creationId="{C924DBCE-E731-4B22-8181-A39C1D86276C}"/>
          </ac:spMkLst>
        </pc:spChg>
        <pc:spChg chg="del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28" creationId="{2D385988-EAAF-4C27-AF8A-2BFBECAF3D4F}"/>
          </ac:spMkLst>
        </pc:spChg>
        <pc:spChg chg="del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29" creationId="{4CBF9756-6AC8-4C65-84DF-56FBFFA1D873}"/>
          </ac:spMkLst>
        </pc:spChg>
        <pc:spChg chg="del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32" creationId="{B621D332-7329-4994-8836-C429A51B7549}"/>
          </ac:spMkLst>
        </pc:spChg>
        <pc:spChg chg="del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34" creationId="{2D20F754-35A9-4508-BE3C-C59996D1437B}"/>
          </ac:spMkLst>
        </pc:spChg>
        <pc:spChg chg="add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39" creationId="{0D7C0CB9-1B26-4A22-A90B-1EE6BFFD50C4}"/>
          </ac:spMkLst>
        </pc:spChg>
        <pc:spChg chg="add">
          <ac:chgData name="FERNANDO" userId="77d3a5be-7a80-407b-ad5c-0037051f36db" providerId="ADAL" clId="{B69F2410-DE37-4A6C-A95C-97F1F8F1CDA9}" dt="2020-11-04T17:29:11.532" v="7" actId="26606"/>
          <ac:spMkLst>
            <pc:docMk/>
            <pc:sldMk cId="1957948985" sldId="258"/>
            <ac:spMk id="41" creationId="{28143209-FADD-4B7E-A49A-BBA97A4E6E67}"/>
          </ac:spMkLst>
        </pc:spChg>
        <pc:graphicFrameChg chg="mod modGraphic">
          <ac:chgData name="FERNANDO" userId="77d3a5be-7a80-407b-ad5c-0037051f36db" providerId="ADAL" clId="{B69F2410-DE37-4A6C-A95C-97F1F8F1CDA9}" dt="2020-11-04T17:38:40.860" v="523" actId="20577"/>
          <ac:graphicFrameMkLst>
            <pc:docMk/>
            <pc:sldMk cId="1957948985" sldId="258"/>
            <ac:graphicFrameMk id="15" creationId="{EF164DEA-9193-40E1-9EF6-90B77232F0FE}"/>
          </ac:graphicFrameMkLst>
        </pc:graphicFrameChg>
        <pc:picChg chg="mod">
          <ac:chgData name="FERNANDO" userId="77d3a5be-7a80-407b-ad5c-0037051f36db" providerId="ADAL" clId="{B69F2410-DE37-4A6C-A95C-97F1F8F1CDA9}" dt="2020-11-04T17:35:58.132" v="460" actId="14100"/>
          <ac:picMkLst>
            <pc:docMk/>
            <pc:sldMk cId="1957948985" sldId="258"/>
            <ac:picMk id="4" creationId="{3599C9AB-F788-4D41-8E1B-6A747F0F0D5E}"/>
          </ac:picMkLst>
        </pc:picChg>
        <pc:cxnChg chg="del">
          <ac:chgData name="FERNANDO" userId="77d3a5be-7a80-407b-ad5c-0037051f36db" providerId="ADAL" clId="{B69F2410-DE37-4A6C-A95C-97F1F8F1CDA9}" dt="2020-11-04T17:29:11.532" v="7" actId="26606"/>
          <ac:cxnSpMkLst>
            <pc:docMk/>
            <pc:sldMk cId="1957948985" sldId="258"/>
            <ac:cxnSpMk id="30" creationId="{43621FD4-D14D-45D5-9A57-9A2DE5EA59C0}"/>
          </ac:cxnSpMkLst>
        </pc:cxnChg>
      </pc:sldChg>
      <pc:sldChg chg="del">
        <pc:chgData name="FERNANDO" userId="77d3a5be-7a80-407b-ad5c-0037051f36db" providerId="ADAL" clId="{B69F2410-DE37-4A6C-A95C-97F1F8F1CDA9}" dt="2020-11-04T17:39:05.340" v="525" actId="2696"/>
        <pc:sldMkLst>
          <pc:docMk/>
          <pc:sldMk cId="3537359528" sldId="259"/>
        </pc:sldMkLst>
      </pc:sldChg>
      <pc:sldChg chg="del">
        <pc:chgData name="FERNANDO" userId="77d3a5be-7a80-407b-ad5c-0037051f36db" providerId="ADAL" clId="{B69F2410-DE37-4A6C-A95C-97F1F8F1CDA9}" dt="2020-11-04T17:39:00.366" v="524" actId="2696"/>
        <pc:sldMkLst>
          <pc:docMk/>
          <pc:sldMk cId="339497081" sldId="260"/>
        </pc:sldMkLst>
      </pc:sldChg>
      <pc:sldChg chg="addSp delSp modSp mod">
        <pc:chgData name="FERNANDO" userId="77d3a5be-7a80-407b-ad5c-0037051f36db" providerId="ADAL" clId="{B69F2410-DE37-4A6C-A95C-97F1F8F1CDA9}" dt="2020-11-04T23:04:14.409" v="1373" actId="20577"/>
        <pc:sldMkLst>
          <pc:docMk/>
          <pc:sldMk cId="691359712" sldId="261"/>
        </pc:sldMkLst>
        <pc:spChg chg="mod">
          <ac:chgData name="FERNANDO" userId="77d3a5be-7a80-407b-ad5c-0037051f36db" providerId="ADAL" clId="{B69F2410-DE37-4A6C-A95C-97F1F8F1CDA9}" dt="2020-11-04T17:44:49.111" v="927" actId="26606"/>
          <ac:spMkLst>
            <pc:docMk/>
            <pc:sldMk cId="691359712" sldId="261"/>
            <ac:spMk id="2" creationId="{EA65A966-EB6C-401A-8662-22B24AA6E8F5}"/>
          </ac:spMkLst>
        </pc:spChg>
        <pc:spChg chg="mod">
          <ac:chgData name="FERNANDO" userId="77d3a5be-7a80-407b-ad5c-0037051f36db" providerId="ADAL" clId="{B69F2410-DE37-4A6C-A95C-97F1F8F1CDA9}" dt="2020-11-04T23:04:14.409" v="1373" actId="20577"/>
          <ac:spMkLst>
            <pc:docMk/>
            <pc:sldMk cId="691359712" sldId="261"/>
            <ac:spMk id="3" creationId="{E125C38C-1C3D-4F5D-A11F-85AC3214FE22}"/>
          </ac:spMkLst>
        </pc:spChg>
        <pc:spChg chg="del">
          <ac:chgData name="FERNANDO" userId="77d3a5be-7a80-407b-ad5c-0037051f36db" providerId="ADAL" clId="{B69F2410-DE37-4A6C-A95C-97F1F8F1CDA9}" dt="2020-11-04T17:44:49.111" v="927" actId="26606"/>
          <ac:spMkLst>
            <pc:docMk/>
            <pc:sldMk cId="691359712" sldId="261"/>
            <ac:spMk id="8" creationId="{907EF6B7-1338-4443-8C46-6A318D952DFD}"/>
          </ac:spMkLst>
        </pc:spChg>
        <pc:spChg chg="del">
          <ac:chgData name="FERNANDO" userId="77d3a5be-7a80-407b-ad5c-0037051f36db" providerId="ADAL" clId="{B69F2410-DE37-4A6C-A95C-97F1F8F1CDA9}" dt="2020-11-04T17:44:49.111" v="927" actId="26606"/>
          <ac:spMkLst>
            <pc:docMk/>
            <pc:sldMk cId="691359712" sldId="261"/>
            <ac:spMk id="10" creationId="{DAAE4CDD-124C-4DCF-9584-B6033B545DD5}"/>
          </ac:spMkLst>
        </pc:spChg>
        <pc:spChg chg="del">
          <ac:chgData name="FERNANDO" userId="77d3a5be-7a80-407b-ad5c-0037051f36db" providerId="ADAL" clId="{B69F2410-DE37-4A6C-A95C-97F1F8F1CDA9}" dt="2020-11-04T17:44:49.111" v="927" actId="26606"/>
          <ac:spMkLst>
            <pc:docMk/>
            <pc:sldMk cId="691359712" sldId="261"/>
            <ac:spMk id="12" creationId="{081E4A58-353D-44AE-B2FC-2A74E2E400F7}"/>
          </ac:spMkLst>
        </pc:spChg>
        <pc:spChg chg="add">
          <ac:chgData name="FERNANDO" userId="77d3a5be-7a80-407b-ad5c-0037051f36db" providerId="ADAL" clId="{B69F2410-DE37-4A6C-A95C-97F1F8F1CDA9}" dt="2020-11-04T17:44:49.111" v="927" actId="26606"/>
          <ac:spMkLst>
            <pc:docMk/>
            <pc:sldMk cId="691359712" sldId="261"/>
            <ac:spMk id="17" creationId="{E8A8EAB8-D2FF-444D-B34B-7D32F106AD0E}"/>
          </ac:spMkLst>
        </pc:spChg>
        <pc:cxnChg chg="add">
          <ac:chgData name="FERNANDO" userId="77d3a5be-7a80-407b-ad5c-0037051f36db" providerId="ADAL" clId="{B69F2410-DE37-4A6C-A95C-97F1F8F1CDA9}" dt="2020-11-04T17:44:49.111" v="927" actId="26606"/>
          <ac:cxnSpMkLst>
            <pc:docMk/>
            <pc:sldMk cId="691359712" sldId="261"/>
            <ac:cxnSpMk id="19" creationId="{067633D1-6EE6-4118-B9F0-B363477BEE7A}"/>
          </ac:cxnSpMkLst>
        </pc:cxnChg>
        <pc:cxnChg chg="add">
          <ac:chgData name="FERNANDO" userId="77d3a5be-7a80-407b-ad5c-0037051f36db" providerId="ADAL" clId="{B69F2410-DE37-4A6C-A95C-97F1F8F1CDA9}" dt="2020-11-04T17:44:49.111" v="927" actId="26606"/>
          <ac:cxnSpMkLst>
            <pc:docMk/>
            <pc:sldMk cId="691359712" sldId="261"/>
            <ac:cxnSpMk id="21" creationId="{4AD7FFC6-42A9-49CB-B5E9-B3F6B038331B}"/>
          </ac:cxnSpMkLst>
        </pc:cxnChg>
      </pc:sldChg>
      <pc:sldChg chg="addSp delSp modSp mod">
        <pc:chgData name="FERNANDO" userId="77d3a5be-7a80-407b-ad5c-0037051f36db" providerId="ADAL" clId="{B69F2410-DE37-4A6C-A95C-97F1F8F1CDA9}" dt="2020-11-04T23:03:41.519" v="1362" actId="20577"/>
        <pc:sldMkLst>
          <pc:docMk/>
          <pc:sldMk cId="3979734109" sldId="262"/>
        </pc:sldMkLst>
        <pc:spChg chg="mod">
          <ac:chgData name="FERNANDO" userId="77d3a5be-7a80-407b-ad5c-0037051f36db" providerId="ADAL" clId="{B69F2410-DE37-4A6C-A95C-97F1F8F1CDA9}" dt="2020-11-04T17:39:31.881" v="529" actId="20577"/>
          <ac:spMkLst>
            <pc:docMk/>
            <pc:sldMk cId="3979734109" sldId="262"/>
            <ac:spMk id="2" creationId="{EA65A966-EB6C-401A-8662-22B24AA6E8F5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3" creationId="{A8CC4557-4877-46A0-AC6E-694D3451FD20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4" creationId="{164C1286-A420-4ECF-BDC0-C2F0D7971398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5" creationId="{A412F703-5D4E-42BD-A6EA-58B43DBFB3FA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7" creationId="{743EEABE-C40B-490D-A109-2E360C9A5E92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9" creationId="{B078B97B-DD00-40D8-9407-CBC191147F5E}"/>
          </ac:spMkLst>
        </pc:spChg>
        <pc:spChg chg="mod">
          <ac:chgData name="FERNANDO" userId="77d3a5be-7a80-407b-ad5c-0037051f36db" providerId="ADAL" clId="{B69F2410-DE37-4A6C-A95C-97F1F8F1CDA9}" dt="2020-11-04T23:03:41.519" v="1362" actId="20577"/>
          <ac:spMkLst>
            <pc:docMk/>
            <pc:sldMk cId="3979734109" sldId="262"/>
            <ac:spMk id="11" creationId="{E125C38C-1C3D-4F5D-A11F-85AC3214FE22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12" creationId="{A66EACEF-5AE6-43DC-ABB0-48F6214E9BD4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20" creationId="{DBDF9835-AF76-4C80-BF71-00E88ED206F6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22" creationId="{FD11FF60-A028-4384-81BB-25209465D70A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28" creationId="{EF2ED518-DEF1-44BC-801B-E710B7163291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30" creationId="{96473857-58BF-4AFE-BB66-E98542B6EC9A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33" creationId="{D15CD7CF-9578-4F56-86C9-E08449A4C78E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34" creationId="{A8EA7680-9A5D-454C-B3F4-047334ABD358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38" creationId="{F54784F8-312B-49AB-ADD4-FA9C503FA335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44" creationId="{E0BA5587-48BD-4F4C-B3CC-2D795633E18E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46" creationId="{0C801D62-9E57-498B-B4FF-A26F0FB1C45B}"/>
          </ac:spMkLst>
        </pc:spChg>
        <pc:spChg chg="del">
          <ac:chgData name="FERNANDO" userId="77d3a5be-7a80-407b-ad5c-0037051f36db" providerId="ADAL" clId="{B69F2410-DE37-4A6C-A95C-97F1F8F1CDA9}" dt="2020-11-04T17:47:25.419" v="1086" actId="478"/>
          <ac:spMkLst>
            <pc:docMk/>
            <pc:sldMk cId="3979734109" sldId="262"/>
            <ac:spMk id="47" creationId="{1D996DB2-6913-4FFC-9C4C-1A19D92BE512}"/>
          </ac:spMkLst>
        </pc:spChg>
        <pc:graphicFrameChg chg="add mod modGraphic">
          <ac:chgData name="FERNANDO" userId="77d3a5be-7a80-407b-ad5c-0037051f36db" providerId="ADAL" clId="{B69F2410-DE37-4A6C-A95C-97F1F8F1CDA9}" dt="2020-11-04T17:49:33.946" v="1294" actId="14100"/>
          <ac:graphicFrameMkLst>
            <pc:docMk/>
            <pc:sldMk cId="3979734109" sldId="262"/>
            <ac:graphicFrameMk id="16" creationId="{14DB379D-1717-4676-9845-ADC1E4B8678C}"/>
          </ac:graphicFrameMkLst>
        </pc:graphicFrame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6" creationId="{AAA1D33A-866D-4AB3-B0E5-3109376C5164}"/>
          </ac:picMkLst>
        </pc:pic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8" creationId="{7A2EAAAF-A44D-4CAB-9071-16828F95FC8E}"/>
          </ac:picMkLst>
        </pc:pic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10" creationId="{8E0AF210-7A85-4D8D-9949-FB801AA0823D}"/>
          </ac:picMkLst>
        </pc:pic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18" creationId="{E85EF37A-3C19-4C2E-A2A1-8E31341FE1B7}"/>
          </ac:picMkLst>
        </pc:pic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21" creationId="{961D19A4-B1AA-4539-B6AA-C19D967EC467}"/>
          </ac:picMkLst>
        </pc:pic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31" creationId="{CF806641-9C55-4EB1-AFFB-15921363C863}"/>
          </ac:picMkLst>
        </pc:pic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36" creationId="{F8E351DD-4420-4894-93DC-28D75119D827}"/>
          </ac:picMkLst>
        </pc:picChg>
        <pc:picChg chg="del">
          <ac:chgData name="FERNANDO" userId="77d3a5be-7a80-407b-ad5c-0037051f36db" providerId="ADAL" clId="{B69F2410-DE37-4A6C-A95C-97F1F8F1CDA9}" dt="2020-11-04T17:47:25.419" v="1086" actId="478"/>
          <ac:picMkLst>
            <pc:docMk/>
            <pc:sldMk cId="3979734109" sldId="262"/>
            <ac:picMk id="42" creationId="{56F542DC-58B5-454E-A54A-F630DFFC857A}"/>
          </ac:picMkLst>
        </pc:picChg>
        <pc:cxnChg chg="del mod">
          <ac:chgData name="FERNANDO" userId="77d3a5be-7a80-407b-ad5c-0037051f36db" providerId="ADAL" clId="{B69F2410-DE37-4A6C-A95C-97F1F8F1CDA9}" dt="2020-11-04T17:47:25.419" v="1086" actId="478"/>
          <ac:cxnSpMkLst>
            <pc:docMk/>
            <pc:sldMk cId="3979734109" sldId="262"/>
            <ac:cxnSpMk id="13" creationId="{127A7063-7D4E-468D-80F6-73F458F2B5D6}"/>
          </ac:cxnSpMkLst>
        </pc:cxnChg>
        <pc:cxnChg chg="del mod">
          <ac:chgData name="FERNANDO" userId="77d3a5be-7a80-407b-ad5c-0037051f36db" providerId="ADAL" clId="{B69F2410-DE37-4A6C-A95C-97F1F8F1CDA9}" dt="2020-11-04T17:47:25.419" v="1086" actId="478"/>
          <ac:cxnSpMkLst>
            <pc:docMk/>
            <pc:sldMk cId="3979734109" sldId="262"/>
            <ac:cxnSpMk id="14" creationId="{A0AD0CCA-747D-4444-AF1C-B96B677099CA}"/>
          </ac:cxnSpMkLst>
        </pc:cxnChg>
        <pc:cxnChg chg="del mod">
          <ac:chgData name="FERNANDO" userId="77d3a5be-7a80-407b-ad5c-0037051f36db" providerId="ADAL" clId="{B69F2410-DE37-4A6C-A95C-97F1F8F1CDA9}" dt="2020-11-04T17:47:25.419" v="1086" actId="478"/>
          <ac:cxnSpMkLst>
            <pc:docMk/>
            <pc:sldMk cId="3979734109" sldId="262"/>
            <ac:cxnSpMk id="15" creationId="{85A96CB7-87E2-4ACE-BAD0-8433E67684B5}"/>
          </ac:cxnSpMkLst>
        </pc:cxnChg>
        <pc:cxnChg chg="del mod">
          <ac:chgData name="FERNANDO" userId="77d3a5be-7a80-407b-ad5c-0037051f36db" providerId="ADAL" clId="{B69F2410-DE37-4A6C-A95C-97F1F8F1CDA9}" dt="2020-11-04T17:47:25.419" v="1086" actId="478"/>
          <ac:cxnSpMkLst>
            <pc:docMk/>
            <pc:sldMk cId="3979734109" sldId="262"/>
            <ac:cxnSpMk id="23" creationId="{4D2714F5-2F17-4232-AB4E-F95835DD1ABB}"/>
          </ac:cxnSpMkLst>
        </pc:cxnChg>
        <pc:cxnChg chg="del mod">
          <ac:chgData name="FERNANDO" userId="77d3a5be-7a80-407b-ad5c-0037051f36db" providerId="ADAL" clId="{B69F2410-DE37-4A6C-A95C-97F1F8F1CDA9}" dt="2020-11-04T17:47:25.419" v="1086" actId="478"/>
          <ac:cxnSpMkLst>
            <pc:docMk/>
            <pc:sldMk cId="3979734109" sldId="262"/>
            <ac:cxnSpMk id="24" creationId="{55CC2B00-F674-4CBC-9E73-C9BDD77AD580}"/>
          </ac:cxnSpMkLst>
        </pc:cxnChg>
      </pc:sldChg>
      <pc:sldChg chg="del">
        <pc:chgData name="FERNANDO" userId="77d3a5be-7a80-407b-ad5c-0037051f36db" providerId="ADAL" clId="{B69F2410-DE37-4A6C-A95C-97F1F8F1CDA9}" dt="2020-11-04T17:39:09.167" v="526" actId="2696"/>
        <pc:sldMkLst>
          <pc:docMk/>
          <pc:sldMk cId="4259413391" sldId="263"/>
        </pc:sldMkLst>
      </pc:sldChg>
      <pc:sldChg chg="del">
        <pc:chgData name="FERNANDO" userId="77d3a5be-7a80-407b-ad5c-0037051f36db" providerId="ADAL" clId="{B69F2410-DE37-4A6C-A95C-97F1F8F1CDA9}" dt="2020-11-04T17:39:09.167" v="526" actId="2696"/>
        <pc:sldMkLst>
          <pc:docMk/>
          <pc:sldMk cId="782696985" sldId="264"/>
        </pc:sldMkLst>
      </pc:sldChg>
      <pc:sldChg chg="del">
        <pc:chgData name="FERNANDO" userId="77d3a5be-7a80-407b-ad5c-0037051f36db" providerId="ADAL" clId="{B69F2410-DE37-4A6C-A95C-97F1F8F1CDA9}" dt="2020-11-04T17:39:05.340" v="525" actId="2696"/>
        <pc:sldMkLst>
          <pc:docMk/>
          <pc:sldMk cId="4063349551" sldId="266"/>
        </pc:sldMkLst>
      </pc:sldChg>
      <pc:sldChg chg="del">
        <pc:chgData name="FERNANDO" userId="77d3a5be-7a80-407b-ad5c-0037051f36db" providerId="ADAL" clId="{B69F2410-DE37-4A6C-A95C-97F1F8F1CDA9}" dt="2020-11-04T17:39:05.340" v="525" actId="2696"/>
        <pc:sldMkLst>
          <pc:docMk/>
          <pc:sldMk cId="195906179" sldId="268"/>
        </pc:sldMkLst>
      </pc:sldChg>
      <pc:sldChg chg="del">
        <pc:chgData name="FERNANDO" userId="77d3a5be-7a80-407b-ad5c-0037051f36db" providerId="ADAL" clId="{B69F2410-DE37-4A6C-A95C-97F1F8F1CDA9}" dt="2020-11-04T17:39:09.167" v="526" actId="2696"/>
        <pc:sldMkLst>
          <pc:docMk/>
          <pc:sldMk cId="2371670916" sldId="269"/>
        </pc:sldMkLst>
      </pc:sldChg>
      <pc:sldChg chg="del">
        <pc:chgData name="FERNANDO" userId="77d3a5be-7a80-407b-ad5c-0037051f36db" providerId="ADAL" clId="{B69F2410-DE37-4A6C-A95C-97F1F8F1CDA9}" dt="2020-11-04T17:39:11.669" v="527" actId="2696"/>
        <pc:sldMkLst>
          <pc:docMk/>
          <pc:sldMk cId="2127405245" sldId="270"/>
        </pc:sldMkLst>
      </pc:sldChg>
      <pc:sldChg chg="del">
        <pc:chgData name="FERNANDO" userId="77d3a5be-7a80-407b-ad5c-0037051f36db" providerId="ADAL" clId="{B69F2410-DE37-4A6C-A95C-97F1F8F1CDA9}" dt="2020-11-04T17:39:00.366" v="524" actId="2696"/>
        <pc:sldMkLst>
          <pc:docMk/>
          <pc:sldMk cId="12027466" sldId="271"/>
        </pc:sldMkLst>
      </pc:sldChg>
      <pc:sldMasterChg chg="del delSldLayout">
        <pc:chgData name="FERNANDO" userId="77d3a5be-7a80-407b-ad5c-0037051f36db" providerId="ADAL" clId="{B69F2410-DE37-4A6C-A95C-97F1F8F1CDA9}" dt="2020-11-04T17:39:11.669" v="527" actId="2696"/>
        <pc:sldMasterMkLst>
          <pc:docMk/>
          <pc:sldMasterMk cId="571708160" sldId="2147483660"/>
        </pc:sldMasterMkLst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2921127436" sldId="2147483661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2310903135" sldId="2147483662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3303907950" sldId="2147483663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2225818763" sldId="2147483664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1145839499" sldId="2147483665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751013259" sldId="2147483666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1809778830" sldId="2147483667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130525701" sldId="2147483668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717736566" sldId="2147483669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1905775610" sldId="2147483670"/>
          </pc:sldLayoutMkLst>
        </pc:sldLayoutChg>
        <pc:sldLayoutChg chg="del">
          <pc:chgData name="FERNANDO" userId="77d3a5be-7a80-407b-ad5c-0037051f36db" providerId="ADAL" clId="{B69F2410-DE37-4A6C-A95C-97F1F8F1CDA9}" dt="2020-11-04T17:39:11.669" v="527" actId="2696"/>
          <pc:sldLayoutMkLst>
            <pc:docMk/>
            <pc:sldMasterMk cId="571708160" sldId="2147483660"/>
            <pc:sldLayoutMk cId="3952245351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54C3B-4ABD-42E6-89D2-756E2D848B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B949719-A28F-4A91-8D78-2F6DA2C4BD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dirty="0">
              <a:solidFill>
                <a:schemeClr val="bg1"/>
              </a:solidFill>
            </a:rPr>
            <a:t>Objetivo General</a:t>
          </a:r>
          <a:endParaRPr lang="en-US" dirty="0"/>
        </a:p>
      </dgm:t>
    </dgm:pt>
    <dgm:pt modelId="{99693A5D-DE00-43F1-BDDE-E404E97AAC75}" type="parTrans" cxnId="{4E4C6D97-F8F3-46A8-BFA9-3B9620ED1747}">
      <dgm:prSet/>
      <dgm:spPr/>
      <dgm:t>
        <a:bodyPr/>
        <a:lstStyle/>
        <a:p>
          <a:endParaRPr lang="en-US"/>
        </a:p>
      </dgm:t>
    </dgm:pt>
    <dgm:pt modelId="{2C1C7249-55E9-4426-B414-B6777B109509}" type="sibTrans" cxnId="{4E4C6D97-F8F3-46A8-BFA9-3B9620ED1747}">
      <dgm:prSet/>
      <dgm:spPr/>
      <dgm:t>
        <a:bodyPr/>
        <a:lstStyle/>
        <a:p>
          <a:endParaRPr lang="en-US"/>
        </a:p>
      </dgm:t>
    </dgm:pt>
    <dgm:pt modelId="{A4BADFCA-CC9E-48F6-AD07-54D1EF4053DD}">
      <dgm:prSet/>
      <dgm:spPr/>
      <dgm:t>
        <a:bodyPr/>
        <a:lstStyle/>
        <a:p>
          <a:pPr algn="ctr">
            <a:lnSpc>
              <a:spcPct val="100000"/>
            </a:lnSpc>
          </a:pPr>
          <a:endParaRPr lang="es-GT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</a:pPr>
          <a:endParaRPr lang="es-GT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</a:pPr>
          <a:r>
            <a:rPr lang="es-GT" dirty="0">
              <a:solidFill>
                <a:schemeClr val="bg1"/>
              </a:solidFill>
            </a:rPr>
            <a:t>Resolver problemas de conectividad en redes de computadoras</a:t>
          </a:r>
          <a:endParaRPr lang="en-US" dirty="0">
            <a:solidFill>
              <a:schemeClr val="bg1"/>
            </a:solidFill>
          </a:endParaRPr>
        </a:p>
      </dgm:t>
    </dgm:pt>
    <dgm:pt modelId="{02FF607A-CB9F-4DCD-8651-59E9C017D8CC}" type="parTrans" cxnId="{8E3F731C-C93F-4BFA-BDE0-4CBA6E70D487}">
      <dgm:prSet/>
      <dgm:spPr/>
      <dgm:t>
        <a:bodyPr/>
        <a:lstStyle/>
        <a:p>
          <a:endParaRPr lang="en-US"/>
        </a:p>
      </dgm:t>
    </dgm:pt>
    <dgm:pt modelId="{7C6F0098-1979-46D6-B2EB-775815E9413B}" type="sibTrans" cxnId="{8E3F731C-C93F-4BFA-BDE0-4CBA6E70D487}">
      <dgm:prSet/>
      <dgm:spPr/>
      <dgm:t>
        <a:bodyPr/>
        <a:lstStyle/>
        <a:p>
          <a:endParaRPr lang="en-US"/>
        </a:p>
      </dgm:t>
    </dgm:pt>
    <dgm:pt modelId="{FAF09C3C-FC25-482B-933C-5D85913BC9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dirty="0">
              <a:solidFill>
                <a:schemeClr val="bg1"/>
              </a:solidFill>
            </a:rPr>
            <a:t>Objetivos Específicos</a:t>
          </a:r>
          <a:endParaRPr lang="en-US" dirty="0">
            <a:solidFill>
              <a:schemeClr val="bg1"/>
            </a:solidFill>
          </a:endParaRPr>
        </a:p>
      </dgm:t>
    </dgm:pt>
    <dgm:pt modelId="{8374BD06-DA26-4772-A121-38C03C88CF5A}" type="parTrans" cxnId="{3FC68903-049B-498D-B753-7BC917C32C3B}">
      <dgm:prSet/>
      <dgm:spPr/>
      <dgm:t>
        <a:bodyPr/>
        <a:lstStyle/>
        <a:p>
          <a:endParaRPr lang="en-US"/>
        </a:p>
      </dgm:t>
    </dgm:pt>
    <dgm:pt modelId="{E8C117F9-67F8-4E11-A800-3757FB28D631}" type="sibTrans" cxnId="{3FC68903-049B-498D-B753-7BC917C32C3B}">
      <dgm:prSet/>
      <dgm:spPr/>
      <dgm:t>
        <a:bodyPr/>
        <a:lstStyle/>
        <a:p>
          <a:endParaRPr lang="en-US"/>
        </a:p>
      </dgm:t>
    </dgm:pt>
    <dgm:pt modelId="{C0BD5735-0DA2-4A88-8970-D308D5FF0977}">
      <dgm:prSet/>
      <dgm:spPr/>
      <dgm:t>
        <a:bodyPr/>
        <a:lstStyle/>
        <a:p>
          <a:pPr algn="l">
            <a:lnSpc>
              <a:spcPct val="100000"/>
            </a:lnSpc>
            <a:buFontTx/>
            <a:buNone/>
          </a:pPr>
          <a:r>
            <a:rPr lang="es-GT" dirty="0">
              <a:solidFill>
                <a:schemeClr val="bg1"/>
              </a:solidFill>
            </a:rPr>
            <a:t>Utilizar un enfoque basado sobre el modelo OSI para poder aislar e identificar el problema de manera más eficaz.</a:t>
          </a:r>
          <a:endParaRPr lang="en-US" dirty="0">
            <a:solidFill>
              <a:schemeClr val="bg1"/>
            </a:solidFill>
          </a:endParaRPr>
        </a:p>
      </dgm:t>
    </dgm:pt>
    <dgm:pt modelId="{2233BDAD-1C86-4E19-9435-FC865CC90432}" type="parTrans" cxnId="{6A22EF86-2CB6-4AE0-8AE4-11BEC2310049}">
      <dgm:prSet/>
      <dgm:spPr/>
      <dgm:t>
        <a:bodyPr/>
        <a:lstStyle/>
        <a:p>
          <a:endParaRPr lang="en-US"/>
        </a:p>
      </dgm:t>
    </dgm:pt>
    <dgm:pt modelId="{C2B56E05-9D61-4229-859A-2FFAB8DFDE6F}" type="sibTrans" cxnId="{6A22EF86-2CB6-4AE0-8AE4-11BEC2310049}">
      <dgm:prSet/>
      <dgm:spPr/>
      <dgm:t>
        <a:bodyPr/>
        <a:lstStyle/>
        <a:p>
          <a:endParaRPr lang="en-US"/>
        </a:p>
      </dgm:t>
    </dgm:pt>
    <dgm:pt modelId="{5582AAFA-14EF-4AD2-9108-E1069C98DE45}">
      <dgm:prSet/>
      <dgm:spPr/>
      <dgm:t>
        <a:bodyPr/>
        <a:lstStyle/>
        <a:p>
          <a:pPr algn="ctr">
            <a:lnSpc>
              <a:spcPct val="100000"/>
            </a:lnSpc>
            <a:buNone/>
          </a:pPr>
          <a:endParaRPr lang="es-GT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buNone/>
          </a:pPr>
          <a:endParaRPr lang="es-GT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buNone/>
          </a:pPr>
          <a:endParaRPr lang="es-GT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buNone/>
          </a:pPr>
          <a:endParaRPr lang="es-GT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buNone/>
          </a:pPr>
          <a:endParaRPr lang="es-GT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buFontTx/>
            <a:buNone/>
          </a:pPr>
          <a:r>
            <a:rPr lang="es-GT" dirty="0">
              <a:solidFill>
                <a:schemeClr val="bg1"/>
              </a:solidFill>
            </a:rPr>
            <a:t>Aplicar los conocimientos acerca de servicios de red así como protocolos de ruteo con el fin de encontrar la raíz de los problemas de conectividad.</a:t>
          </a:r>
          <a:endParaRPr lang="en-US" dirty="0">
            <a:solidFill>
              <a:schemeClr val="bg1"/>
            </a:solidFill>
          </a:endParaRPr>
        </a:p>
      </dgm:t>
    </dgm:pt>
    <dgm:pt modelId="{A545E848-1A3F-4AD3-A994-F6F8DC0816FF}" type="parTrans" cxnId="{D44A873B-B481-4803-A170-E4412415B8C6}">
      <dgm:prSet/>
      <dgm:spPr/>
      <dgm:t>
        <a:bodyPr/>
        <a:lstStyle/>
        <a:p>
          <a:endParaRPr lang="en-US"/>
        </a:p>
      </dgm:t>
    </dgm:pt>
    <dgm:pt modelId="{62F8D069-4727-47DA-883B-AEFF496613C9}" type="sibTrans" cxnId="{D44A873B-B481-4803-A170-E4412415B8C6}">
      <dgm:prSet/>
      <dgm:spPr/>
      <dgm:t>
        <a:bodyPr/>
        <a:lstStyle/>
        <a:p>
          <a:endParaRPr lang="en-US"/>
        </a:p>
      </dgm:t>
    </dgm:pt>
    <dgm:pt modelId="{B36D5A58-9333-4B85-9558-5DC0B5B557E0}" type="pres">
      <dgm:prSet presAssocID="{2B854C3B-4ABD-42E6-89D2-756E2D848B4D}" presName="root" presStyleCnt="0">
        <dgm:presLayoutVars>
          <dgm:dir/>
          <dgm:resizeHandles val="exact"/>
        </dgm:presLayoutVars>
      </dgm:prSet>
      <dgm:spPr/>
    </dgm:pt>
    <dgm:pt modelId="{9891F6EC-A772-4334-B616-8C9741ED0069}" type="pres">
      <dgm:prSet presAssocID="{0B949719-A28F-4A91-8D78-2F6DA2C4BD7B}" presName="compNode" presStyleCnt="0"/>
      <dgm:spPr/>
    </dgm:pt>
    <dgm:pt modelId="{E4E06803-6181-4D36-8C2B-B9895074519B}" type="pres">
      <dgm:prSet presAssocID="{0B949719-A28F-4A91-8D78-2F6DA2C4BD7B}" presName="iconRect" presStyleLbl="node1" presStyleIdx="0" presStyleCnt="2" custLinFactY="-100000" custLinFactNeighborX="-96469" custLinFactNeighborY="-1069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795292B-0B02-47D3-963C-60F231200E4E}" type="pres">
      <dgm:prSet presAssocID="{0B949719-A28F-4A91-8D78-2F6DA2C4BD7B}" presName="iconSpace" presStyleCnt="0"/>
      <dgm:spPr/>
    </dgm:pt>
    <dgm:pt modelId="{C914C0F3-3506-4F84-B059-2B30A4145A52}" type="pres">
      <dgm:prSet presAssocID="{0B949719-A28F-4A91-8D78-2F6DA2C4BD7B}" presName="parTx" presStyleLbl="revTx" presStyleIdx="0" presStyleCnt="4" custLinFactY="-100000" custLinFactNeighborX="-8494" custLinFactNeighborY="-166613">
        <dgm:presLayoutVars>
          <dgm:chMax val="0"/>
          <dgm:chPref val="0"/>
        </dgm:presLayoutVars>
      </dgm:prSet>
      <dgm:spPr/>
    </dgm:pt>
    <dgm:pt modelId="{2E423587-CDDA-43B2-942A-DF7929FA8607}" type="pres">
      <dgm:prSet presAssocID="{0B949719-A28F-4A91-8D78-2F6DA2C4BD7B}" presName="txSpace" presStyleCnt="0"/>
      <dgm:spPr/>
    </dgm:pt>
    <dgm:pt modelId="{931AD9E3-E714-457D-ABE6-25EC016898CD}" type="pres">
      <dgm:prSet presAssocID="{0B949719-A28F-4A91-8D78-2F6DA2C4BD7B}" presName="desTx" presStyleLbl="revTx" presStyleIdx="1" presStyleCnt="4" custScaleX="125019" custScaleY="43202" custLinFactY="-13578" custLinFactNeighborX="2219" custLinFactNeighborY="-100000">
        <dgm:presLayoutVars/>
      </dgm:prSet>
      <dgm:spPr/>
    </dgm:pt>
    <dgm:pt modelId="{C17B7D06-0253-4F93-974D-894114338DFB}" type="pres">
      <dgm:prSet presAssocID="{2C1C7249-55E9-4426-B414-B6777B109509}" presName="sibTrans" presStyleCnt="0"/>
      <dgm:spPr/>
    </dgm:pt>
    <dgm:pt modelId="{559F04FA-A8F5-4EFD-83CC-8FE4A704A2BE}" type="pres">
      <dgm:prSet presAssocID="{FAF09C3C-FC25-482B-933C-5D85913BC9F3}" presName="compNode" presStyleCnt="0"/>
      <dgm:spPr/>
    </dgm:pt>
    <dgm:pt modelId="{E25949C1-C918-4A47-9569-2D1D48124489}" type="pres">
      <dgm:prSet presAssocID="{FAF09C3C-FC25-482B-933C-5D85913BC9F3}" presName="iconRect" presStyleLbl="node1" presStyleIdx="1" presStyleCnt="2" custLinFactY="-52815" custLinFactNeighborX="-27494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AF1652-33F1-49C6-9FF4-916A53CDD629}" type="pres">
      <dgm:prSet presAssocID="{FAF09C3C-FC25-482B-933C-5D85913BC9F3}" presName="iconSpace" presStyleCnt="0"/>
      <dgm:spPr/>
    </dgm:pt>
    <dgm:pt modelId="{E94BF71F-F3F5-42A0-95F3-3D2366AF5E28}" type="pres">
      <dgm:prSet presAssocID="{FAF09C3C-FC25-482B-933C-5D85913BC9F3}" presName="parTx" presStyleLbl="revTx" presStyleIdx="2" presStyleCnt="4" custLinFactY="-3145" custLinFactNeighborX="-5634" custLinFactNeighborY="-100000">
        <dgm:presLayoutVars>
          <dgm:chMax val="0"/>
          <dgm:chPref val="0"/>
        </dgm:presLayoutVars>
      </dgm:prSet>
      <dgm:spPr/>
    </dgm:pt>
    <dgm:pt modelId="{ADF8A18F-B96D-4E06-81A2-7448B53A63C2}" type="pres">
      <dgm:prSet presAssocID="{FAF09C3C-FC25-482B-933C-5D85913BC9F3}" presName="txSpace" presStyleCnt="0"/>
      <dgm:spPr/>
    </dgm:pt>
    <dgm:pt modelId="{32A198F3-01B0-4D2A-912F-7F511631E9AA}" type="pres">
      <dgm:prSet presAssocID="{FAF09C3C-FC25-482B-933C-5D85913BC9F3}" presName="desTx" presStyleLbl="revTx" presStyleIdx="3" presStyleCnt="4" custScaleY="354089" custLinFactNeighborX="259" custLinFactNeighborY="48929">
        <dgm:presLayoutVars/>
      </dgm:prSet>
      <dgm:spPr/>
    </dgm:pt>
  </dgm:ptLst>
  <dgm:cxnLst>
    <dgm:cxn modelId="{3FC68903-049B-498D-B753-7BC917C32C3B}" srcId="{2B854C3B-4ABD-42E6-89D2-756E2D848B4D}" destId="{FAF09C3C-FC25-482B-933C-5D85913BC9F3}" srcOrd="1" destOrd="0" parTransId="{8374BD06-DA26-4772-A121-38C03C88CF5A}" sibTransId="{E8C117F9-67F8-4E11-A800-3757FB28D631}"/>
    <dgm:cxn modelId="{8E3F731C-C93F-4BFA-BDE0-4CBA6E70D487}" srcId="{0B949719-A28F-4A91-8D78-2F6DA2C4BD7B}" destId="{A4BADFCA-CC9E-48F6-AD07-54D1EF4053DD}" srcOrd="0" destOrd="0" parTransId="{02FF607A-CB9F-4DCD-8651-59E9C017D8CC}" sibTransId="{7C6F0098-1979-46D6-B2EB-775815E9413B}"/>
    <dgm:cxn modelId="{D44A873B-B481-4803-A170-E4412415B8C6}" srcId="{FAF09C3C-FC25-482B-933C-5D85913BC9F3}" destId="{5582AAFA-14EF-4AD2-9108-E1069C98DE45}" srcOrd="0" destOrd="0" parTransId="{A545E848-1A3F-4AD3-A994-F6F8DC0816FF}" sibTransId="{62F8D069-4727-47DA-883B-AEFF496613C9}"/>
    <dgm:cxn modelId="{D0522172-9661-4962-B840-43C87750B8FD}" type="presOf" srcId="{A4BADFCA-CC9E-48F6-AD07-54D1EF4053DD}" destId="{931AD9E3-E714-457D-ABE6-25EC016898CD}" srcOrd="0" destOrd="0" presId="urn:microsoft.com/office/officeart/2018/5/layout/CenteredIconLabelDescriptionList"/>
    <dgm:cxn modelId="{0D9DDC84-6D3E-4F61-93EB-1817A0FFE3F9}" type="presOf" srcId="{2B854C3B-4ABD-42E6-89D2-756E2D848B4D}" destId="{B36D5A58-9333-4B85-9558-5DC0B5B557E0}" srcOrd="0" destOrd="0" presId="urn:microsoft.com/office/officeart/2018/5/layout/CenteredIconLabelDescriptionList"/>
    <dgm:cxn modelId="{6A22EF86-2CB6-4AE0-8AE4-11BEC2310049}" srcId="{FAF09C3C-FC25-482B-933C-5D85913BC9F3}" destId="{C0BD5735-0DA2-4A88-8970-D308D5FF0977}" srcOrd="1" destOrd="0" parTransId="{2233BDAD-1C86-4E19-9435-FC865CC90432}" sibTransId="{C2B56E05-9D61-4229-859A-2FFAB8DFDE6F}"/>
    <dgm:cxn modelId="{4E4C6D97-F8F3-46A8-BFA9-3B9620ED1747}" srcId="{2B854C3B-4ABD-42E6-89D2-756E2D848B4D}" destId="{0B949719-A28F-4A91-8D78-2F6DA2C4BD7B}" srcOrd="0" destOrd="0" parTransId="{99693A5D-DE00-43F1-BDDE-E404E97AAC75}" sibTransId="{2C1C7249-55E9-4426-B414-B6777B109509}"/>
    <dgm:cxn modelId="{0D033D9E-2746-44A0-BA83-D9155A88D38E}" type="presOf" srcId="{0B949719-A28F-4A91-8D78-2F6DA2C4BD7B}" destId="{C914C0F3-3506-4F84-B059-2B30A4145A52}" srcOrd="0" destOrd="0" presId="urn:microsoft.com/office/officeart/2018/5/layout/CenteredIconLabelDescriptionList"/>
    <dgm:cxn modelId="{5452ECC5-0D12-4956-8A78-3CDC88B4C9BE}" type="presOf" srcId="{5582AAFA-14EF-4AD2-9108-E1069C98DE45}" destId="{32A198F3-01B0-4D2A-912F-7F511631E9AA}" srcOrd="0" destOrd="0" presId="urn:microsoft.com/office/officeart/2018/5/layout/CenteredIconLabelDescriptionList"/>
    <dgm:cxn modelId="{5641B9D7-65DD-4972-B4CA-3447D3562779}" type="presOf" srcId="{FAF09C3C-FC25-482B-933C-5D85913BC9F3}" destId="{E94BF71F-F3F5-42A0-95F3-3D2366AF5E28}" srcOrd="0" destOrd="0" presId="urn:microsoft.com/office/officeart/2018/5/layout/CenteredIconLabelDescriptionList"/>
    <dgm:cxn modelId="{CCEB30DE-155B-4AD8-AC32-71C312C71161}" type="presOf" srcId="{C0BD5735-0DA2-4A88-8970-D308D5FF0977}" destId="{32A198F3-01B0-4D2A-912F-7F511631E9AA}" srcOrd="0" destOrd="1" presId="urn:microsoft.com/office/officeart/2018/5/layout/CenteredIconLabelDescriptionList"/>
    <dgm:cxn modelId="{F4B2742E-0EB4-4F32-8BF7-6B78D2EC448A}" type="presParOf" srcId="{B36D5A58-9333-4B85-9558-5DC0B5B557E0}" destId="{9891F6EC-A772-4334-B616-8C9741ED0069}" srcOrd="0" destOrd="0" presId="urn:microsoft.com/office/officeart/2018/5/layout/CenteredIconLabelDescriptionList"/>
    <dgm:cxn modelId="{458FC983-C62E-432A-84E8-2DA148A768B8}" type="presParOf" srcId="{9891F6EC-A772-4334-B616-8C9741ED0069}" destId="{E4E06803-6181-4D36-8C2B-B9895074519B}" srcOrd="0" destOrd="0" presId="urn:microsoft.com/office/officeart/2018/5/layout/CenteredIconLabelDescriptionList"/>
    <dgm:cxn modelId="{29EB4229-52D9-432F-A6A2-36ED7D676B80}" type="presParOf" srcId="{9891F6EC-A772-4334-B616-8C9741ED0069}" destId="{C795292B-0B02-47D3-963C-60F231200E4E}" srcOrd="1" destOrd="0" presId="urn:microsoft.com/office/officeart/2018/5/layout/CenteredIconLabelDescriptionList"/>
    <dgm:cxn modelId="{F49A110B-B2D8-4C56-8F81-C91C4456AE58}" type="presParOf" srcId="{9891F6EC-A772-4334-B616-8C9741ED0069}" destId="{C914C0F3-3506-4F84-B059-2B30A4145A52}" srcOrd="2" destOrd="0" presId="urn:microsoft.com/office/officeart/2018/5/layout/CenteredIconLabelDescriptionList"/>
    <dgm:cxn modelId="{1A31BBE1-B4F6-4FFD-A408-CD5FCEF6A472}" type="presParOf" srcId="{9891F6EC-A772-4334-B616-8C9741ED0069}" destId="{2E423587-CDDA-43B2-942A-DF7929FA8607}" srcOrd="3" destOrd="0" presId="urn:microsoft.com/office/officeart/2018/5/layout/CenteredIconLabelDescriptionList"/>
    <dgm:cxn modelId="{C9703820-B852-4EE4-830E-6CEC18BF1DD7}" type="presParOf" srcId="{9891F6EC-A772-4334-B616-8C9741ED0069}" destId="{931AD9E3-E714-457D-ABE6-25EC016898CD}" srcOrd="4" destOrd="0" presId="urn:microsoft.com/office/officeart/2018/5/layout/CenteredIconLabelDescriptionList"/>
    <dgm:cxn modelId="{A21D74A3-B8E8-4038-B704-44F3AE79F8C1}" type="presParOf" srcId="{B36D5A58-9333-4B85-9558-5DC0B5B557E0}" destId="{C17B7D06-0253-4F93-974D-894114338DFB}" srcOrd="1" destOrd="0" presId="urn:microsoft.com/office/officeart/2018/5/layout/CenteredIconLabelDescriptionList"/>
    <dgm:cxn modelId="{72411EC0-2413-4483-AEF5-48CFDD0729CB}" type="presParOf" srcId="{B36D5A58-9333-4B85-9558-5DC0B5B557E0}" destId="{559F04FA-A8F5-4EFD-83CC-8FE4A704A2BE}" srcOrd="2" destOrd="0" presId="urn:microsoft.com/office/officeart/2018/5/layout/CenteredIconLabelDescriptionList"/>
    <dgm:cxn modelId="{618EFBF2-5F6A-438E-BFD8-CECEEFDF8790}" type="presParOf" srcId="{559F04FA-A8F5-4EFD-83CC-8FE4A704A2BE}" destId="{E25949C1-C918-4A47-9569-2D1D48124489}" srcOrd="0" destOrd="0" presId="urn:microsoft.com/office/officeart/2018/5/layout/CenteredIconLabelDescriptionList"/>
    <dgm:cxn modelId="{2E500352-9F12-44FE-92AB-E461A38CA9F4}" type="presParOf" srcId="{559F04FA-A8F5-4EFD-83CC-8FE4A704A2BE}" destId="{C3AF1652-33F1-49C6-9FF4-916A53CDD629}" srcOrd="1" destOrd="0" presId="urn:microsoft.com/office/officeart/2018/5/layout/CenteredIconLabelDescriptionList"/>
    <dgm:cxn modelId="{D290193F-1A52-43D8-AFC3-2C95FDAD8A70}" type="presParOf" srcId="{559F04FA-A8F5-4EFD-83CC-8FE4A704A2BE}" destId="{E94BF71F-F3F5-42A0-95F3-3D2366AF5E28}" srcOrd="2" destOrd="0" presId="urn:microsoft.com/office/officeart/2018/5/layout/CenteredIconLabelDescriptionList"/>
    <dgm:cxn modelId="{36579434-A752-446E-8FF9-C288E29DC951}" type="presParOf" srcId="{559F04FA-A8F5-4EFD-83CC-8FE4A704A2BE}" destId="{ADF8A18F-B96D-4E06-81A2-7448B53A63C2}" srcOrd="3" destOrd="0" presId="urn:microsoft.com/office/officeart/2018/5/layout/CenteredIconLabelDescriptionList"/>
    <dgm:cxn modelId="{4C6084E1-79BD-4B21-B8CC-E6F510C9A0F0}" type="presParOf" srcId="{559F04FA-A8F5-4EFD-83CC-8FE4A704A2BE}" destId="{32A198F3-01B0-4D2A-912F-7F511631E9A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06803-6181-4D36-8C2B-B9895074519B}">
      <dsp:nvSpPr>
        <dsp:cNvPr id="0" name=""/>
        <dsp:cNvSpPr/>
      </dsp:nvSpPr>
      <dsp:spPr>
        <a:xfrm>
          <a:off x="287231" y="0"/>
          <a:ext cx="870944" cy="870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C0F3-3506-4F84-B059-2B30A4145A52}">
      <dsp:nvSpPr>
        <dsp:cNvPr id="0" name=""/>
        <dsp:cNvSpPr/>
      </dsp:nvSpPr>
      <dsp:spPr>
        <a:xfrm>
          <a:off x="107322" y="719858"/>
          <a:ext cx="2488413" cy="37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200" kern="1200" dirty="0">
              <a:solidFill>
                <a:schemeClr val="bg1"/>
              </a:solidFill>
            </a:rPr>
            <a:t>Objetivo General</a:t>
          </a:r>
          <a:endParaRPr lang="en-US" sz="2200" kern="1200" dirty="0"/>
        </a:p>
      </dsp:txBody>
      <dsp:txXfrm>
        <a:off x="107322" y="719858"/>
        <a:ext cx="2488413" cy="373262"/>
      </dsp:txXfrm>
    </dsp:sp>
    <dsp:sp modelId="{931AD9E3-E714-457D-ABE6-25EC016898CD}">
      <dsp:nvSpPr>
        <dsp:cNvPr id="0" name=""/>
        <dsp:cNvSpPr/>
      </dsp:nvSpPr>
      <dsp:spPr>
        <a:xfrm>
          <a:off x="62618" y="918125"/>
          <a:ext cx="3110990" cy="395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700" kern="1200" dirty="0">
            <a:solidFill>
              <a:schemeClr val="bg1"/>
            </a:solidFill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700" kern="1200" dirty="0">
            <a:solidFill>
              <a:schemeClr val="bg1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 dirty="0">
              <a:solidFill>
                <a:schemeClr val="bg1"/>
              </a:solidFill>
            </a:rPr>
            <a:t>Resolver problemas de conectividad en redes de computadoras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2618" y="918125"/>
        <a:ext cx="3110990" cy="395533"/>
      </dsp:txXfrm>
    </dsp:sp>
    <dsp:sp modelId="{E25949C1-C918-4A47-9569-2D1D48124489}">
      <dsp:nvSpPr>
        <dsp:cNvPr id="0" name=""/>
        <dsp:cNvSpPr/>
      </dsp:nvSpPr>
      <dsp:spPr>
        <a:xfrm>
          <a:off x="4123139" y="0"/>
          <a:ext cx="870944" cy="870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BF71F-F3F5-42A0-95F3-3D2366AF5E28}">
      <dsp:nvSpPr>
        <dsp:cNvPr id="0" name=""/>
        <dsp:cNvSpPr/>
      </dsp:nvSpPr>
      <dsp:spPr>
        <a:xfrm>
          <a:off x="3413665" y="742720"/>
          <a:ext cx="2488413" cy="37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200" kern="1200" dirty="0">
              <a:solidFill>
                <a:schemeClr val="bg1"/>
              </a:solidFill>
            </a:rPr>
            <a:t>Objetivos Específicos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413665" y="742720"/>
        <a:ext cx="2488413" cy="373262"/>
      </dsp:txXfrm>
    </dsp:sp>
    <dsp:sp modelId="{32A198F3-01B0-4D2A-912F-7F511631E9AA}">
      <dsp:nvSpPr>
        <dsp:cNvPr id="0" name=""/>
        <dsp:cNvSpPr/>
      </dsp:nvSpPr>
      <dsp:spPr>
        <a:xfrm>
          <a:off x="3560307" y="-52474"/>
          <a:ext cx="2488413" cy="324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700" kern="1200" dirty="0">
            <a:solidFill>
              <a:schemeClr val="bg1"/>
            </a:solidFill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700" kern="1200" dirty="0">
            <a:solidFill>
              <a:schemeClr val="bg1"/>
            </a:solidFill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700" kern="1200" dirty="0">
            <a:solidFill>
              <a:schemeClr val="bg1"/>
            </a:solidFill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700" kern="1200" dirty="0">
            <a:solidFill>
              <a:schemeClr val="bg1"/>
            </a:solidFill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700" kern="1200" dirty="0">
            <a:solidFill>
              <a:schemeClr val="bg1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GT" sz="1700" kern="1200" dirty="0">
              <a:solidFill>
                <a:schemeClr val="bg1"/>
              </a:solidFill>
            </a:rPr>
            <a:t>Aplicar los conocimientos acerca de servicios de red así como protocolos de ruteo con el fin de encontrar la raíz de los problemas de conectividad.</a:t>
          </a:r>
          <a:endParaRPr lang="en-US" sz="1700" kern="1200" dirty="0">
            <a:solidFill>
              <a:schemeClr val="bg1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GT" sz="1700" kern="1200" dirty="0">
              <a:solidFill>
                <a:schemeClr val="bg1"/>
              </a:solidFill>
            </a:rPr>
            <a:t>Utilizar un enfoque basado sobre el modelo OSI para poder aislar e identificar el problema de manera más eficaz.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560307" y="-52474"/>
        <a:ext cx="2488413" cy="324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4C942-195A-4864-BE5D-EF7F5B40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6" y="256158"/>
            <a:ext cx="11430567" cy="63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D7C0CB9-1B26-4A22-A90B-1EE6BFFD5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143209-FADD-4B7E-A49A-BBA97A4E6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444035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94" y="1044054"/>
            <a:ext cx="3466214" cy="4973974"/>
          </a:xfrm>
        </p:spPr>
        <p:txBody>
          <a:bodyPr anchor="ctr">
            <a:normAutofit/>
          </a:bodyPr>
          <a:lstStyle/>
          <a:p>
            <a:pPr algn="ctr"/>
            <a:r>
              <a:rPr lang="es-GT" sz="3200">
                <a:solidFill>
                  <a:schemeClr val="bg1">
                    <a:alpha val="60000"/>
                  </a:schemeClr>
                </a:solidFill>
                <a:latin typeface="Arial Black" panose="020B0A04020102020204" pitchFamily="34" charset="0"/>
              </a:rPr>
              <a:t>Objetivos del Laboratorio No.13</a:t>
            </a:r>
            <a:endParaRPr lang="en-US" sz="3200">
              <a:solidFill>
                <a:schemeClr val="bg1">
                  <a:alpha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8" r="20055" b="4"/>
          <a:stretch/>
        </p:blipFill>
        <p:spPr>
          <a:xfrm>
            <a:off x="7978760" y="107154"/>
            <a:ext cx="1851731" cy="1851731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F164DEA-9193-40E1-9EF6-90B77232F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816672"/>
              </p:ext>
            </p:extLst>
          </p:nvPr>
        </p:nvGraphicFramePr>
        <p:xfrm>
          <a:off x="5752730" y="1958885"/>
          <a:ext cx="6049677" cy="3136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337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490004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  <a:latin typeface="Arial Black" panose="020B0A04020102020204" pitchFamily="34" charset="0"/>
              </a:rPr>
              <a:t>Enunciado - Laboratorio No. 13</a:t>
            </a:r>
            <a:endParaRPr lang="en-US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491260"/>
            <a:ext cx="4085181" cy="59097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sz="2000" b="1" dirty="0">
                <a:solidFill>
                  <a:srgbClr val="FFFFFF"/>
                </a:solidFill>
                <a:latin typeface="Daytona" panose="020B0604020202020204" pitchFamily="34" charset="0"/>
              </a:rPr>
              <a:t>Parte I: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Utilizando las topologías provistas en el portal y de acuerdo a la lista de asignación de casos (publicado en el portal), aplique los conocimientos obtenidos hasta el momento de su curso de Redes I y encuentre, documente y resuelva los problemas que evitan el apropiado funcionamiento esperado de la topología que le corresponda.</a:t>
            </a:r>
            <a:endParaRPr lang="es-GT" sz="1600" dirty="0">
              <a:solidFill>
                <a:srgbClr val="FFFFFF"/>
              </a:solidFill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000" dirty="0">
              <a:solidFill>
                <a:srgbClr val="FFFFFF"/>
              </a:solidFill>
              <a:latin typeface="Daytona" panose="020B0604020202020204" pitchFamily="34" charset="0"/>
            </a:endParaRPr>
          </a:p>
        </p:txBody>
      </p:sp>
      <p:graphicFrame>
        <p:nvGraphicFramePr>
          <p:cNvPr id="16" name="Table 24">
            <a:extLst>
              <a:ext uri="{FF2B5EF4-FFF2-40B4-BE49-F238E27FC236}">
                <a16:creationId xmlns:a16="http://schemas.microsoft.com/office/drawing/2014/main" id="{14DB379D-1717-4676-9845-ADC1E4B86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36562"/>
              </p:ext>
            </p:extLst>
          </p:nvPr>
        </p:nvGraphicFramePr>
        <p:xfrm>
          <a:off x="321732" y="2672753"/>
          <a:ext cx="6620606" cy="263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734">
                  <a:extLst>
                    <a:ext uri="{9D8B030D-6E8A-4147-A177-3AD203B41FA5}">
                      <a16:colId xmlns:a16="http://schemas.microsoft.com/office/drawing/2014/main" val="376124728"/>
                    </a:ext>
                  </a:extLst>
                </a:gridCol>
                <a:gridCol w="1667872">
                  <a:extLst>
                    <a:ext uri="{9D8B030D-6E8A-4147-A177-3AD203B41FA5}">
                      <a16:colId xmlns:a16="http://schemas.microsoft.com/office/drawing/2014/main" val="2031665326"/>
                    </a:ext>
                  </a:extLst>
                </a:gridCol>
              </a:tblGrid>
              <a:tr h="590291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Entregable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Valoración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924673"/>
                  </a:ext>
                </a:extLst>
              </a:tr>
              <a:tr h="1455512">
                <a:tc>
                  <a:txBody>
                    <a:bodyPr/>
                    <a:lstStyle/>
                    <a:p>
                      <a:r>
                        <a:rPr lang="es-GT" dirty="0"/>
                        <a:t>Documentación  de los problemas identificados y la estrategia a seguir para resolver dicha problemática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60 puntos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603744"/>
                  </a:ext>
                </a:extLst>
              </a:tr>
              <a:tr h="590291">
                <a:tc>
                  <a:txBody>
                    <a:bodyPr/>
                    <a:lstStyle/>
                    <a:p>
                      <a:r>
                        <a:rPr lang="es-GT" dirty="0"/>
                        <a:t>Topología funcionando al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40 puntos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38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3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GT">
                <a:solidFill>
                  <a:schemeClr val="bg1"/>
                </a:solidFill>
                <a:latin typeface="Arial Black" panose="020B0A04020102020204" pitchFamily="34" charset="0"/>
              </a:rPr>
              <a:t>Entrega del Laboratorio No. 13</a:t>
            </a:r>
            <a:endParaRPr lang="en-US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GT" sz="1600" dirty="0">
                <a:solidFill>
                  <a:schemeClr val="bg1"/>
                </a:solidFill>
                <a:latin typeface="Daytona" panose="020B0604020202020204" pitchFamily="34" charset="0"/>
              </a:rPr>
              <a:t>Presentar el archivo con extensión .</a:t>
            </a:r>
            <a:r>
              <a:rPr lang="es-GT" sz="1600" dirty="0" err="1">
                <a:solidFill>
                  <a:schemeClr val="bg1"/>
                </a:solidFill>
                <a:latin typeface="Daytona" panose="020B0604020202020204" pitchFamily="34" charset="0"/>
              </a:rPr>
              <a:t>pkt</a:t>
            </a:r>
            <a:r>
              <a:rPr lang="es-GT" sz="1600" dirty="0">
                <a:solidFill>
                  <a:schemeClr val="bg1"/>
                </a:solidFill>
                <a:latin typeface="Daytona" panose="020B0604020202020204" pitchFamily="34" charset="0"/>
              </a:rPr>
              <a:t> resultante de la practica y un documento en formato MS Word con su nombre y apellido y carné, en el cual deben de proveer sus comentarios en relación a los problemas que encontró en la topología que le fue asignada y las acciones que llevó a cabo para resolver dichos problemas.</a:t>
            </a:r>
          </a:p>
          <a:p>
            <a:pPr marL="0" indent="0">
              <a:buNone/>
            </a:pPr>
            <a:endParaRPr lang="es-GT" sz="1600" dirty="0">
              <a:solidFill>
                <a:schemeClr val="bg1"/>
              </a:solidFill>
              <a:latin typeface="Daytona" panose="020B0604020202020204" pitchFamily="34" charset="0"/>
            </a:endParaRPr>
          </a:p>
          <a:p>
            <a:r>
              <a:rPr lang="es-GT" sz="1600" dirty="0">
                <a:solidFill>
                  <a:schemeClr val="bg1"/>
                </a:solidFill>
                <a:latin typeface="Daytona" panose="020B0604020202020204" pitchFamily="34" charset="0"/>
              </a:rPr>
              <a:t>Los 2 archivos indicados deben ser presentados mediante la actividad programada para el </a:t>
            </a:r>
            <a:r>
              <a:rPr lang="es-GT" sz="1600" dirty="0">
                <a:solidFill>
                  <a:srgbClr val="FF0000"/>
                </a:solidFill>
                <a:latin typeface="Daytona" panose="020B0604020202020204" pitchFamily="34" charset="0"/>
              </a:rPr>
              <a:t>6 de Noviembre en el portal académico, la hora límite será 6:55:00 </a:t>
            </a:r>
            <a:r>
              <a:rPr lang="es-GT" sz="1600" b="1" dirty="0">
                <a:solidFill>
                  <a:srgbClr val="FF0000"/>
                </a:solidFill>
                <a:latin typeface="Daytona" panose="020B0604020202020204" pitchFamily="34" charset="0"/>
              </a:rPr>
              <a:t>PM</a:t>
            </a:r>
            <a:r>
              <a:rPr lang="es-GT" sz="1600" dirty="0">
                <a:solidFill>
                  <a:srgbClr val="FF0000"/>
                </a:solidFill>
                <a:latin typeface="Daytona" panose="020B0604020202020204" pitchFamily="34" charset="0"/>
              </a:rPr>
              <a:t>.</a:t>
            </a:r>
            <a:endParaRPr lang="es-GT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Daytona</vt:lpstr>
      <vt:lpstr>Office Theme</vt:lpstr>
      <vt:lpstr>PowerPoint Presentation</vt:lpstr>
      <vt:lpstr>Objetivos del Laboratorio No.13</vt:lpstr>
      <vt:lpstr>Enunciado - Laboratorio No. 13</vt:lpstr>
      <vt:lpstr>Entrega del Laboratorio No.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1</cp:revision>
  <dcterms:created xsi:type="dcterms:W3CDTF">2020-11-04T17:29:11Z</dcterms:created>
  <dcterms:modified xsi:type="dcterms:W3CDTF">2020-11-04T23:04:18Z</dcterms:modified>
</cp:coreProperties>
</file>