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99"/>
    <a:srgbClr val="43F513"/>
    <a:srgbClr val="CCCCFF"/>
    <a:srgbClr val="FF9900"/>
    <a:srgbClr val="0FBD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33EDC-09E4-4659-B14B-50EA793ACBAB}" v="449" dt="2020-11-11T03:22:12.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2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userId="77d3a5be-7a80-407b-ad5c-0037051f36db" providerId="ADAL" clId="{ABF33EDC-09E4-4659-B14B-50EA793ACBAB}"/>
    <pc:docChg chg="undo custSel mod addSld delSld modSld delMainMaster">
      <pc:chgData name="FERNANDO" userId="77d3a5be-7a80-407b-ad5c-0037051f36db" providerId="ADAL" clId="{ABF33EDC-09E4-4659-B14B-50EA793ACBAB}" dt="2020-11-11T03:22:27.114" v="2045" actId="26606"/>
      <pc:docMkLst>
        <pc:docMk/>
      </pc:docMkLst>
      <pc:sldChg chg="addSp delSp modSp mod">
        <pc:chgData name="FERNANDO" userId="77d3a5be-7a80-407b-ad5c-0037051f36db" providerId="ADAL" clId="{ABF33EDC-09E4-4659-B14B-50EA793ACBAB}" dt="2020-11-11T03:00:08.264" v="6" actId="1076"/>
        <pc:sldMkLst>
          <pc:docMk/>
          <pc:sldMk cId="4243837595" sldId="256"/>
        </pc:sldMkLst>
        <pc:picChg chg="add mod">
          <ac:chgData name="FERNANDO" userId="77d3a5be-7a80-407b-ad5c-0037051f36db" providerId="ADAL" clId="{ABF33EDC-09E4-4659-B14B-50EA793ACBAB}" dt="2020-11-11T03:00:08.264" v="6" actId="1076"/>
          <ac:picMkLst>
            <pc:docMk/>
            <pc:sldMk cId="4243837595" sldId="256"/>
            <ac:picMk id="2" creationId="{BA77BCAF-34CC-4B62-9330-B5438E6BE620}"/>
          </ac:picMkLst>
        </pc:picChg>
        <pc:picChg chg="del">
          <ac:chgData name="FERNANDO" userId="77d3a5be-7a80-407b-ad5c-0037051f36db" providerId="ADAL" clId="{ABF33EDC-09E4-4659-B14B-50EA793ACBAB}" dt="2020-11-11T02:59:52.200" v="0" actId="478"/>
          <ac:picMkLst>
            <pc:docMk/>
            <pc:sldMk cId="4243837595" sldId="256"/>
            <ac:picMk id="3" creationId="{5F59BB9F-A02A-4A1C-B567-409DCDBB9111}"/>
          </ac:picMkLst>
        </pc:picChg>
      </pc:sldChg>
      <pc:sldChg chg="del">
        <pc:chgData name="FERNANDO" userId="77d3a5be-7a80-407b-ad5c-0037051f36db" providerId="ADAL" clId="{ABF33EDC-09E4-4659-B14B-50EA793ACBAB}" dt="2020-11-11T03:09:15.166" v="458" actId="47"/>
        <pc:sldMkLst>
          <pc:docMk/>
          <pc:sldMk cId="14190577" sldId="257"/>
        </pc:sldMkLst>
      </pc:sldChg>
      <pc:sldChg chg="addSp delSp modSp mod">
        <pc:chgData name="FERNANDO" userId="77d3a5be-7a80-407b-ad5c-0037051f36db" providerId="ADAL" clId="{ABF33EDC-09E4-4659-B14B-50EA793ACBAB}" dt="2020-11-11T03:09:01.984" v="457" actId="1076"/>
        <pc:sldMkLst>
          <pc:docMk/>
          <pc:sldMk cId="1957948985" sldId="258"/>
        </pc:sldMkLst>
        <pc:spChg chg="mod">
          <ac:chgData name="FERNANDO" userId="77d3a5be-7a80-407b-ad5c-0037051f36db" providerId="ADAL" clId="{ABF33EDC-09E4-4659-B14B-50EA793ACBAB}" dt="2020-11-11T03:07:17.977" v="228" actId="1076"/>
          <ac:spMkLst>
            <pc:docMk/>
            <pc:sldMk cId="1957948985" sldId="258"/>
            <ac:spMk id="2" creationId="{EA65A966-EB6C-401A-8662-22B24AA6E8F5}"/>
          </ac:spMkLst>
        </pc:spChg>
        <pc:spChg chg="del">
          <ac:chgData name="FERNANDO" userId="77d3a5be-7a80-407b-ad5c-0037051f36db" providerId="ADAL" clId="{ABF33EDC-09E4-4659-B14B-50EA793ACBAB}" dt="2020-11-11T03:04:46.899" v="15" actId="26606"/>
          <ac:spMkLst>
            <pc:docMk/>
            <pc:sldMk cId="1957948985" sldId="258"/>
            <ac:spMk id="23" creationId="{6A84B152-3496-4C52-AF08-97AFFC09DD2C}"/>
          </ac:spMkLst>
        </pc:spChg>
        <pc:spChg chg="del">
          <ac:chgData name="FERNANDO" userId="77d3a5be-7a80-407b-ad5c-0037051f36db" providerId="ADAL" clId="{ABF33EDC-09E4-4659-B14B-50EA793ACBAB}" dt="2020-11-11T03:04:46.899" v="15" actId="26606"/>
          <ac:spMkLst>
            <pc:docMk/>
            <pc:sldMk cId="1957948985" sldId="258"/>
            <ac:spMk id="25" creationId="{6B2ADB95-0FA3-4BD7-A8AC-89D014A83E5B}"/>
          </ac:spMkLst>
        </pc:spChg>
        <pc:spChg chg="del">
          <ac:chgData name="FERNANDO" userId="77d3a5be-7a80-407b-ad5c-0037051f36db" providerId="ADAL" clId="{ABF33EDC-09E4-4659-B14B-50EA793ACBAB}" dt="2020-11-11T03:04:46.899" v="15" actId="26606"/>
          <ac:spMkLst>
            <pc:docMk/>
            <pc:sldMk cId="1957948985" sldId="258"/>
            <ac:spMk id="27" creationId="{C924DBCE-E731-4B22-8181-A39C1D86276C}"/>
          </ac:spMkLst>
        </pc:spChg>
        <pc:spChg chg="del">
          <ac:chgData name="FERNANDO" userId="77d3a5be-7a80-407b-ad5c-0037051f36db" providerId="ADAL" clId="{ABF33EDC-09E4-4659-B14B-50EA793ACBAB}" dt="2020-11-11T03:04:46.899" v="15" actId="26606"/>
          <ac:spMkLst>
            <pc:docMk/>
            <pc:sldMk cId="1957948985" sldId="258"/>
            <ac:spMk id="28" creationId="{2D385988-EAAF-4C27-AF8A-2BFBECAF3D4F}"/>
          </ac:spMkLst>
        </pc:spChg>
        <pc:spChg chg="del">
          <ac:chgData name="FERNANDO" userId="77d3a5be-7a80-407b-ad5c-0037051f36db" providerId="ADAL" clId="{ABF33EDC-09E4-4659-B14B-50EA793ACBAB}" dt="2020-11-11T03:04:46.899" v="15" actId="26606"/>
          <ac:spMkLst>
            <pc:docMk/>
            <pc:sldMk cId="1957948985" sldId="258"/>
            <ac:spMk id="29" creationId="{4CBF9756-6AC8-4C65-84DF-56FBFFA1D873}"/>
          </ac:spMkLst>
        </pc:spChg>
        <pc:spChg chg="del">
          <ac:chgData name="FERNANDO" userId="77d3a5be-7a80-407b-ad5c-0037051f36db" providerId="ADAL" clId="{ABF33EDC-09E4-4659-B14B-50EA793ACBAB}" dt="2020-11-11T03:04:46.899" v="15" actId="26606"/>
          <ac:spMkLst>
            <pc:docMk/>
            <pc:sldMk cId="1957948985" sldId="258"/>
            <ac:spMk id="32" creationId="{B621D332-7329-4994-8836-C429A51B7549}"/>
          </ac:spMkLst>
        </pc:spChg>
        <pc:spChg chg="del">
          <ac:chgData name="FERNANDO" userId="77d3a5be-7a80-407b-ad5c-0037051f36db" providerId="ADAL" clId="{ABF33EDC-09E4-4659-B14B-50EA793ACBAB}" dt="2020-11-11T03:04:46.899" v="15" actId="26606"/>
          <ac:spMkLst>
            <pc:docMk/>
            <pc:sldMk cId="1957948985" sldId="258"/>
            <ac:spMk id="34" creationId="{2D20F754-35A9-4508-BE3C-C59996D1437B}"/>
          </ac:spMkLst>
        </pc:spChg>
        <pc:spChg chg="add">
          <ac:chgData name="FERNANDO" userId="77d3a5be-7a80-407b-ad5c-0037051f36db" providerId="ADAL" clId="{ABF33EDC-09E4-4659-B14B-50EA793ACBAB}" dt="2020-11-11T03:04:46.899" v="15" actId="26606"/>
          <ac:spMkLst>
            <pc:docMk/>
            <pc:sldMk cId="1957948985" sldId="258"/>
            <ac:spMk id="71" creationId="{F56F5174-31D9-4DBB-AAB7-A1FD7BDB1352}"/>
          </ac:spMkLst>
        </pc:spChg>
        <pc:spChg chg="add">
          <ac:chgData name="FERNANDO" userId="77d3a5be-7a80-407b-ad5c-0037051f36db" providerId="ADAL" clId="{ABF33EDC-09E4-4659-B14B-50EA793ACBAB}" dt="2020-11-11T03:04:46.899" v="15" actId="26606"/>
          <ac:spMkLst>
            <pc:docMk/>
            <pc:sldMk cId="1957948985" sldId="258"/>
            <ac:spMk id="75" creationId="{F9A95BEE-6BB1-4A28-A8E6-A34B2E42EF87}"/>
          </ac:spMkLst>
        </pc:spChg>
        <pc:graphicFrameChg chg="mod ord modGraphic">
          <ac:chgData name="FERNANDO" userId="77d3a5be-7a80-407b-ad5c-0037051f36db" providerId="ADAL" clId="{ABF33EDC-09E4-4659-B14B-50EA793ACBAB}" dt="2020-11-11T03:08:51.515" v="455" actId="120"/>
          <ac:graphicFrameMkLst>
            <pc:docMk/>
            <pc:sldMk cId="1957948985" sldId="258"/>
            <ac:graphicFrameMk id="15" creationId="{EF164DEA-9193-40E1-9EF6-90B77232F0FE}"/>
          </ac:graphicFrameMkLst>
        </pc:graphicFrameChg>
        <pc:picChg chg="del">
          <ac:chgData name="FERNANDO" userId="77d3a5be-7a80-407b-ad5c-0037051f36db" providerId="ADAL" clId="{ABF33EDC-09E4-4659-B14B-50EA793ACBAB}" dt="2020-11-11T03:04:05.205" v="11" actId="478"/>
          <ac:picMkLst>
            <pc:docMk/>
            <pc:sldMk cId="1957948985" sldId="258"/>
            <ac:picMk id="4" creationId="{3599C9AB-F788-4D41-8E1B-6A747F0F0D5E}"/>
          </ac:picMkLst>
        </pc:picChg>
        <pc:picChg chg="add">
          <ac:chgData name="FERNANDO" userId="77d3a5be-7a80-407b-ad5c-0037051f36db" providerId="ADAL" clId="{ABF33EDC-09E4-4659-B14B-50EA793ACBAB}" dt="2020-11-11T03:04:46.899" v="15" actId="26606"/>
          <ac:picMkLst>
            <pc:docMk/>
            <pc:sldMk cId="1957948985" sldId="258"/>
            <ac:picMk id="73" creationId="{AE113210-7872-481A-ADE6-3A05CCAF5EB2}"/>
          </ac:picMkLst>
        </pc:picChg>
        <pc:picChg chg="add mod">
          <ac:chgData name="FERNANDO" userId="77d3a5be-7a80-407b-ad5c-0037051f36db" providerId="ADAL" clId="{ABF33EDC-09E4-4659-B14B-50EA793ACBAB}" dt="2020-11-11T03:09:01.984" v="457" actId="1076"/>
          <ac:picMkLst>
            <pc:docMk/>
            <pc:sldMk cId="1957948985" sldId="258"/>
            <ac:picMk id="1026" creationId="{B5C527E6-FA3F-4E7F-A0CF-BDB39743E098}"/>
          </ac:picMkLst>
        </pc:picChg>
        <pc:cxnChg chg="del">
          <ac:chgData name="FERNANDO" userId="77d3a5be-7a80-407b-ad5c-0037051f36db" providerId="ADAL" clId="{ABF33EDC-09E4-4659-B14B-50EA793ACBAB}" dt="2020-11-11T03:04:46.899" v="15" actId="26606"/>
          <ac:cxnSpMkLst>
            <pc:docMk/>
            <pc:sldMk cId="1957948985" sldId="258"/>
            <ac:cxnSpMk id="30" creationId="{43621FD4-D14D-45D5-9A57-9A2DE5EA59C0}"/>
          </ac:cxnSpMkLst>
        </pc:cxnChg>
      </pc:sldChg>
      <pc:sldChg chg="del">
        <pc:chgData name="FERNANDO" userId="77d3a5be-7a80-407b-ad5c-0037051f36db" providerId="ADAL" clId="{ABF33EDC-09E4-4659-B14B-50EA793ACBAB}" dt="2020-11-11T03:09:15.166" v="458" actId="47"/>
        <pc:sldMkLst>
          <pc:docMk/>
          <pc:sldMk cId="3537359528" sldId="259"/>
        </pc:sldMkLst>
      </pc:sldChg>
      <pc:sldChg chg="del">
        <pc:chgData name="FERNANDO" userId="77d3a5be-7a80-407b-ad5c-0037051f36db" providerId="ADAL" clId="{ABF33EDC-09E4-4659-B14B-50EA793ACBAB}" dt="2020-11-11T03:09:15.166" v="458" actId="47"/>
        <pc:sldMkLst>
          <pc:docMk/>
          <pc:sldMk cId="339497081" sldId="260"/>
        </pc:sldMkLst>
      </pc:sldChg>
      <pc:sldChg chg="addSp delSp modSp mod">
        <pc:chgData name="FERNANDO" userId="77d3a5be-7a80-407b-ad5c-0037051f36db" providerId="ADAL" clId="{ABF33EDC-09E4-4659-B14B-50EA793ACBAB}" dt="2020-11-11T03:22:12.147" v="2042" actId="14100"/>
        <pc:sldMkLst>
          <pc:docMk/>
          <pc:sldMk cId="691359712" sldId="261"/>
        </pc:sldMkLst>
        <pc:spChg chg="mod">
          <ac:chgData name="FERNANDO" userId="77d3a5be-7a80-407b-ad5c-0037051f36db" providerId="ADAL" clId="{ABF33EDC-09E4-4659-B14B-50EA793ACBAB}" dt="2020-11-11T03:10:41.866" v="481" actId="1076"/>
          <ac:spMkLst>
            <pc:docMk/>
            <pc:sldMk cId="691359712" sldId="261"/>
            <ac:spMk id="2" creationId="{EA65A966-EB6C-401A-8662-22B24AA6E8F5}"/>
          </ac:spMkLst>
        </pc:spChg>
        <pc:spChg chg="mod">
          <ac:chgData name="FERNANDO" userId="77d3a5be-7a80-407b-ad5c-0037051f36db" providerId="ADAL" clId="{ABF33EDC-09E4-4659-B14B-50EA793ACBAB}" dt="2020-11-11T03:21:23.747" v="2039" actId="1076"/>
          <ac:spMkLst>
            <pc:docMk/>
            <pc:sldMk cId="691359712" sldId="261"/>
            <ac:spMk id="3" creationId="{E125C38C-1C3D-4F5D-A11F-85AC3214FE22}"/>
          </ac:spMkLst>
        </pc:spChg>
        <pc:spChg chg="del">
          <ac:chgData name="FERNANDO" userId="77d3a5be-7a80-407b-ad5c-0037051f36db" providerId="ADAL" clId="{ABF33EDC-09E4-4659-B14B-50EA793ACBAB}" dt="2020-11-11T03:10:15.275" v="465" actId="26606"/>
          <ac:spMkLst>
            <pc:docMk/>
            <pc:sldMk cId="691359712" sldId="261"/>
            <ac:spMk id="8" creationId="{907EF6B7-1338-4443-8C46-6A318D952DFD}"/>
          </ac:spMkLst>
        </pc:spChg>
        <pc:spChg chg="del">
          <ac:chgData name="FERNANDO" userId="77d3a5be-7a80-407b-ad5c-0037051f36db" providerId="ADAL" clId="{ABF33EDC-09E4-4659-B14B-50EA793ACBAB}" dt="2020-11-11T03:10:15.275" v="465" actId="26606"/>
          <ac:spMkLst>
            <pc:docMk/>
            <pc:sldMk cId="691359712" sldId="261"/>
            <ac:spMk id="10" creationId="{DAAE4CDD-124C-4DCF-9584-B6033B545DD5}"/>
          </ac:spMkLst>
        </pc:spChg>
        <pc:spChg chg="del">
          <ac:chgData name="FERNANDO" userId="77d3a5be-7a80-407b-ad5c-0037051f36db" providerId="ADAL" clId="{ABF33EDC-09E4-4659-B14B-50EA793ACBAB}" dt="2020-11-11T03:10:15.275" v="465" actId="26606"/>
          <ac:spMkLst>
            <pc:docMk/>
            <pc:sldMk cId="691359712" sldId="261"/>
            <ac:spMk id="12" creationId="{081E4A58-353D-44AE-B2FC-2A74E2E400F7}"/>
          </ac:spMkLst>
        </pc:spChg>
        <pc:spChg chg="add">
          <ac:chgData name="FERNANDO" userId="77d3a5be-7a80-407b-ad5c-0037051f36db" providerId="ADAL" clId="{ABF33EDC-09E4-4659-B14B-50EA793ACBAB}" dt="2020-11-11T03:10:15.275" v="465" actId="26606"/>
          <ac:spMkLst>
            <pc:docMk/>
            <pc:sldMk cId="691359712" sldId="261"/>
            <ac:spMk id="17" creationId="{6BEF4656-0683-4420-BED2-A1C88CED7D80}"/>
          </ac:spMkLst>
        </pc:spChg>
        <pc:spChg chg="add">
          <ac:chgData name="FERNANDO" userId="77d3a5be-7a80-407b-ad5c-0037051f36db" providerId="ADAL" clId="{ABF33EDC-09E4-4659-B14B-50EA793ACBAB}" dt="2020-11-11T03:10:15.275" v="465" actId="26606"/>
          <ac:spMkLst>
            <pc:docMk/>
            <pc:sldMk cId="691359712" sldId="261"/>
            <ac:spMk id="42" creationId="{C4CCB850-8E75-43A0-AE24-BEE25764B197}"/>
          </ac:spMkLst>
        </pc:spChg>
        <pc:grpChg chg="add">
          <ac:chgData name="FERNANDO" userId="77d3a5be-7a80-407b-ad5c-0037051f36db" providerId="ADAL" clId="{ABF33EDC-09E4-4659-B14B-50EA793ACBAB}" dt="2020-11-11T03:10:15.275" v="465" actId="26606"/>
          <ac:grpSpMkLst>
            <pc:docMk/>
            <pc:sldMk cId="691359712" sldId="261"/>
            <ac:grpSpMk id="19" creationId="{C40C6DFE-A65D-4403-B6BC-B3955D185AF4}"/>
          </ac:grpSpMkLst>
        </pc:grpChg>
        <pc:picChg chg="add mod">
          <ac:chgData name="FERNANDO" userId="77d3a5be-7a80-407b-ad5c-0037051f36db" providerId="ADAL" clId="{ABF33EDC-09E4-4659-B14B-50EA793ACBAB}" dt="2020-11-11T03:22:12.147" v="2042" actId="14100"/>
          <ac:picMkLst>
            <pc:docMk/>
            <pc:sldMk cId="691359712" sldId="261"/>
            <ac:picMk id="2050" creationId="{BBADCA06-9D69-46E8-BD16-726B27E60747}"/>
          </ac:picMkLst>
        </pc:picChg>
        <pc:cxnChg chg="add">
          <ac:chgData name="FERNANDO" userId="77d3a5be-7a80-407b-ad5c-0037051f36db" providerId="ADAL" clId="{ABF33EDC-09E4-4659-B14B-50EA793ACBAB}" dt="2020-11-11T03:10:15.275" v="465" actId="26606"/>
          <ac:cxnSpMkLst>
            <pc:docMk/>
            <pc:sldMk cId="691359712" sldId="261"/>
            <ac:cxnSpMk id="44" creationId="{3E2D009B-70F6-4703-A06F-6829E40A1156}"/>
          </ac:cxnSpMkLst>
        </pc:cxnChg>
      </pc:sldChg>
      <pc:sldChg chg="addSp delSp modSp add mod">
        <pc:chgData name="FERNANDO" userId="77d3a5be-7a80-407b-ad5c-0037051f36db" providerId="ADAL" clId="{ABF33EDC-09E4-4659-B14B-50EA793ACBAB}" dt="2020-11-11T03:22:27.114" v="2045" actId="26606"/>
        <pc:sldMkLst>
          <pc:docMk/>
          <pc:sldMk cId="320204233" sldId="262"/>
        </pc:sldMkLst>
        <pc:spChg chg="mod">
          <ac:chgData name="FERNANDO" userId="77d3a5be-7a80-407b-ad5c-0037051f36db" providerId="ADAL" clId="{ABF33EDC-09E4-4659-B14B-50EA793ACBAB}" dt="2020-11-11T03:22:27.114" v="2045" actId="26606"/>
          <ac:spMkLst>
            <pc:docMk/>
            <pc:sldMk cId="320204233" sldId="262"/>
            <ac:spMk id="2" creationId="{EA65A966-EB6C-401A-8662-22B24AA6E8F5}"/>
          </ac:spMkLst>
        </pc:spChg>
        <pc:spChg chg="mod">
          <ac:chgData name="FERNANDO" userId="77d3a5be-7a80-407b-ad5c-0037051f36db" providerId="ADAL" clId="{ABF33EDC-09E4-4659-B14B-50EA793ACBAB}" dt="2020-11-11T03:22:27.114" v="2045" actId="26606"/>
          <ac:spMkLst>
            <pc:docMk/>
            <pc:sldMk cId="320204233" sldId="262"/>
            <ac:spMk id="3" creationId="{E125C38C-1C3D-4F5D-A11F-85AC3214FE22}"/>
          </ac:spMkLst>
        </pc:spChg>
        <pc:spChg chg="add del">
          <ac:chgData name="FERNANDO" userId="77d3a5be-7a80-407b-ad5c-0037051f36db" providerId="ADAL" clId="{ABF33EDC-09E4-4659-B14B-50EA793ACBAB}" dt="2020-11-11T03:22:27.114" v="2045" actId="26606"/>
          <ac:spMkLst>
            <pc:docMk/>
            <pc:sldMk cId="320204233" sldId="262"/>
            <ac:spMk id="8" creationId="{907EF6B7-1338-4443-8C46-6A318D952DFD}"/>
          </ac:spMkLst>
        </pc:spChg>
        <pc:spChg chg="add del">
          <ac:chgData name="FERNANDO" userId="77d3a5be-7a80-407b-ad5c-0037051f36db" providerId="ADAL" clId="{ABF33EDC-09E4-4659-B14B-50EA793ACBAB}" dt="2020-11-11T03:22:27.114" v="2045" actId="26606"/>
          <ac:spMkLst>
            <pc:docMk/>
            <pc:sldMk cId="320204233" sldId="262"/>
            <ac:spMk id="10" creationId="{DAAE4CDD-124C-4DCF-9584-B6033B545DD5}"/>
          </ac:spMkLst>
        </pc:spChg>
        <pc:spChg chg="add del">
          <ac:chgData name="FERNANDO" userId="77d3a5be-7a80-407b-ad5c-0037051f36db" providerId="ADAL" clId="{ABF33EDC-09E4-4659-B14B-50EA793ACBAB}" dt="2020-11-11T03:22:27.114" v="2045" actId="26606"/>
          <ac:spMkLst>
            <pc:docMk/>
            <pc:sldMk cId="320204233" sldId="262"/>
            <ac:spMk id="12" creationId="{081E4A58-353D-44AE-B2FC-2A74E2E400F7}"/>
          </ac:spMkLst>
        </pc:spChg>
        <pc:spChg chg="add del">
          <ac:chgData name="FERNANDO" userId="77d3a5be-7a80-407b-ad5c-0037051f36db" providerId="ADAL" clId="{ABF33EDC-09E4-4659-B14B-50EA793ACBAB}" dt="2020-11-11T03:22:27.097" v="2044" actId="26606"/>
          <ac:spMkLst>
            <pc:docMk/>
            <pc:sldMk cId="320204233" sldId="262"/>
            <ac:spMk id="17" creationId="{76EFD3D9-44F0-4267-BCC1-1613E79D8274}"/>
          </ac:spMkLst>
        </pc:spChg>
        <pc:spChg chg="add del">
          <ac:chgData name="FERNANDO" userId="77d3a5be-7a80-407b-ad5c-0037051f36db" providerId="ADAL" clId="{ABF33EDC-09E4-4659-B14B-50EA793ACBAB}" dt="2020-11-11T03:22:27.097" v="2044" actId="26606"/>
          <ac:spMkLst>
            <pc:docMk/>
            <pc:sldMk cId="320204233" sldId="262"/>
            <ac:spMk id="19" creationId="{A779A851-95D6-41AF-937A-B0E4B7F6FA8D}"/>
          </ac:spMkLst>
        </pc:spChg>
        <pc:spChg chg="add del">
          <ac:chgData name="FERNANDO" userId="77d3a5be-7a80-407b-ad5c-0037051f36db" providerId="ADAL" clId="{ABF33EDC-09E4-4659-B14B-50EA793ACBAB}" dt="2020-11-11T03:22:27.097" v="2044" actId="26606"/>
          <ac:spMkLst>
            <pc:docMk/>
            <pc:sldMk cId="320204233" sldId="262"/>
            <ac:spMk id="21" creationId="{953FB2E7-B6CB-429C-81EB-D9516D6D5C8D}"/>
          </ac:spMkLst>
        </pc:spChg>
        <pc:spChg chg="add del">
          <ac:chgData name="FERNANDO" userId="77d3a5be-7a80-407b-ad5c-0037051f36db" providerId="ADAL" clId="{ABF33EDC-09E4-4659-B14B-50EA793ACBAB}" dt="2020-11-11T03:22:27.097" v="2044" actId="26606"/>
          <ac:spMkLst>
            <pc:docMk/>
            <pc:sldMk cId="320204233" sldId="262"/>
            <ac:spMk id="23" creationId="{2EC40DB1-B719-4A13-9A4D-0966B4B27866}"/>
          </ac:spMkLst>
        </pc:spChg>
        <pc:spChg chg="add del">
          <ac:chgData name="FERNANDO" userId="77d3a5be-7a80-407b-ad5c-0037051f36db" providerId="ADAL" clId="{ABF33EDC-09E4-4659-B14B-50EA793ACBAB}" dt="2020-11-11T03:22:27.097" v="2044" actId="26606"/>
          <ac:spMkLst>
            <pc:docMk/>
            <pc:sldMk cId="320204233" sldId="262"/>
            <ac:spMk id="25" creationId="{82211336-CFF3-412D-868A-6679C1004C45}"/>
          </ac:spMkLst>
        </pc:spChg>
        <pc:spChg chg="add">
          <ac:chgData name="FERNANDO" userId="77d3a5be-7a80-407b-ad5c-0037051f36db" providerId="ADAL" clId="{ABF33EDC-09E4-4659-B14B-50EA793ACBAB}" dt="2020-11-11T03:22:27.114" v="2045" actId="26606"/>
          <ac:spMkLst>
            <pc:docMk/>
            <pc:sldMk cId="320204233" sldId="262"/>
            <ac:spMk id="27" creationId="{8D70B121-56F4-4848-B38B-182089D909FA}"/>
          </ac:spMkLst>
        </pc:spChg>
        <pc:cxnChg chg="add">
          <ac:chgData name="FERNANDO" userId="77d3a5be-7a80-407b-ad5c-0037051f36db" providerId="ADAL" clId="{ABF33EDC-09E4-4659-B14B-50EA793ACBAB}" dt="2020-11-11T03:22:27.114" v="2045" actId="26606"/>
          <ac:cxnSpMkLst>
            <pc:docMk/>
            <pc:sldMk cId="320204233" sldId="262"/>
            <ac:cxnSpMk id="28" creationId="{2D72A2C9-F3CA-4216-8BAD-FA4C970C3C4E}"/>
          </ac:cxnSpMkLst>
        </pc:cxnChg>
      </pc:sldChg>
      <pc:sldChg chg="modSp del mod">
        <pc:chgData name="FERNANDO" userId="77d3a5be-7a80-407b-ad5c-0037051f36db" providerId="ADAL" clId="{ABF33EDC-09E4-4659-B14B-50EA793ACBAB}" dt="2020-11-11T03:09:36.214" v="461" actId="2696"/>
        <pc:sldMkLst>
          <pc:docMk/>
          <pc:sldMk cId="3979734109" sldId="262"/>
        </pc:sldMkLst>
        <pc:spChg chg="mod">
          <ac:chgData name="FERNANDO" userId="77d3a5be-7a80-407b-ad5c-0037051f36db" providerId="ADAL" clId="{ABF33EDC-09E4-4659-B14B-50EA793ACBAB}" dt="2020-11-11T03:09:19.219" v="460" actId="20577"/>
          <ac:spMkLst>
            <pc:docMk/>
            <pc:sldMk cId="3979734109" sldId="262"/>
            <ac:spMk id="2" creationId="{EA65A966-EB6C-401A-8662-22B24AA6E8F5}"/>
          </ac:spMkLst>
        </pc:spChg>
      </pc:sldChg>
      <pc:sldChg chg="del">
        <pc:chgData name="FERNANDO" userId="77d3a5be-7a80-407b-ad5c-0037051f36db" providerId="ADAL" clId="{ABF33EDC-09E4-4659-B14B-50EA793ACBAB}" dt="2020-11-11T03:09:15.166" v="458" actId="47"/>
        <pc:sldMkLst>
          <pc:docMk/>
          <pc:sldMk cId="4259413391" sldId="263"/>
        </pc:sldMkLst>
      </pc:sldChg>
      <pc:sldChg chg="del">
        <pc:chgData name="FERNANDO" userId="77d3a5be-7a80-407b-ad5c-0037051f36db" providerId="ADAL" clId="{ABF33EDC-09E4-4659-B14B-50EA793ACBAB}" dt="2020-11-11T03:09:15.166" v="458" actId="47"/>
        <pc:sldMkLst>
          <pc:docMk/>
          <pc:sldMk cId="782696985" sldId="264"/>
        </pc:sldMkLst>
      </pc:sldChg>
      <pc:sldChg chg="del">
        <pc:chgData name="FERNANDO" userId="77d3a5be-7a80-407b-ad5c-0037051f36db" providerId="ADAL" clId="{ABF33EDC-09E4-4659-B14B-50EA793ACBAB}" dt="2020-11-11T03:09:15.166" v="458" actId="47"/>
        <pc:sldMkLst>
          <pc:docMk/>
          <pc:sldMk cId="4063349551" sldId="266"/>
        </pc:sldMkLst>
      </pc:sldChg>
      <pc:sldChg chg="del">
        <pc:chgData name="FERNANDO" userId="77d3a5be-7a80-407b-ad5c-0037051f36db" providerId="ADAL" clId="{ABF33EDC-09E4-4659-B14B-50EA793ACBAB}" dt="2020-11-11T03:09:15.166" v="458" actId="47"/>
        <pc:sldMkLst>
          <pc:docMk/>
          <pc:sldMk cId="195906179" sldId="268"/>
        </pc:sldMkLst>
      </pc:sldChg>
      <pc:sldChg chg="del">
        <pc:chgData name="FERNANDO" userId="77d3a5be-7a80-407b-ad5c-0037051f36db" providerId="ADAL" clId="{ABF33EDC-09E4-4659-B14B-50EA793ACBAB}" dt="2020-11-11T03:09:15.166" v="458" actId="47"/>
        <pc:sldMkLst>
          <pc:docMk/>
          <pc:sldMk cId="2371670916" sldId="269"/>
        </pc:sldMkLst>
      </pc:sldChg>
      <pc:sldChg chg="del">
        <pc:chgData name="FERNANDO" userId="77d3a5be-7a80-407b-ad5c-0037051f36db" providerId="ADAL" clId="{ABF33EDC-09E4-4659-B14B-50EA793ACBAB}" dt="2020-11-11T03:09:15.166" v="458" actId="47"/>
        <pc:sldMkLst>
          <pc:docMk/>
          <pc:sldMk cId="2127405245" sldId="270"/>
        </pc:sldMkLst>
      </pc:sldChg>
      <pc:sldChg chg="del">
        <pc:chgData name="FERNANDO" userId="77d3a5be-7a80-407b-ad5c-0037051f36db" providerId="ADAL" clId="{ABF33EDC-09E4-4659-B14B-50EA793ACBAB}" dt="2020-11-11T03:09:15.166" v="458" actId="47"/>
        <pc:sldMkLst>
          <pc:docMk/>
          <pc:sldMk cId="12027466" sldId="271"/>
        </pc:sldMkLst>
      </pc:sldChg>
      <pc:sldMasterChg chg="del delSldLayout">
        <pc:chgData name="FERNANDO" userId="77d3a5be-7a80-407b-ad5c-0037051f36db" providerId="ADAL" clId="{ABF33EDC-09E4-4659-B14B-50EA793ACBAB}" dt="2020-11-11T03:09:15.166" v="458" actId="47"/>
        <pc:sldMasterMkLst>
          <pc:docMk/>
          <pc:sldMasterMk cId="571708160" sldId="2147483660"/>
        </pc:sldMasterMkLst>
        <pc:sldLayoutChg chg="del">
          <pc:chgData name="FERNANDO" userId="77d3a5be-7a80-407b-ad5c-0037051f36db" providerId="ADAL" clId="{ABF33EDC-09E4-4659-B14B-50EA793ACBAB}" dt="2020-11-11T03:09:15.166" v="458" actId="47"/>
          <pc:sldLayoutMkLst>
            <pc:docMk/>
            <pc:sldMasterMk cId="571708160" sldId="2147483660"/>
            <pc:sldLayoutMk cId="2921127436" sldId="2147483661"/>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2310903135" sldId="2147483662"/>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3303907950" sldId="2147483663"/>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2225818763" sldId="2147483664"/>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1145839499" sldId="2147483665"/>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751013259" sldId="2147483666"/>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1809778830" sldId="2147483667"/>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130525701" sldId="2147483668"/>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717736566" sldId="2147483669"/>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1905775610" sldId="2147483670"/>
          </pc:sldLayoutMkLst>
        </pc:sldLayoutChg>
        <pc:sldLayoutChg chg="del">
          <pc:chgData name="FERNANDO" userId="77d3a5be-7a80-407b-ad5c-0037051f36db" providerId="ADAL" clId="{ABF33EDC-09E4-4659-B14B-50EA793ACBAB}" dt="2020-11-11T03:09:15.166" v="458" actId="47"/>
          <pc:sldLayoutMkLst>
            <pc:docMk/>
            <pc:sldMasterMk cId="571708160" sldId="2147483660"/>
            <pc:sldLayoutMk cId="3952245351" sldId="2147483671"/>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54C3B-4ABD-42E6-89D2-756E2D848B4D}"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B949719-A28F-4A91-8D78-2F6DA2C4BD7B}">
      <dgm:prSet/>
      <dgm:spPr/>
      <dgm:t>
        <a:bodyPr/>
        <a:lstStyle/>
        <a:p>
          <a:pPr>
            <a:lnSpc>
              <a:spcPct val="100000"/>
            </a:lnSpc>
            <a:defRPr b="1"/>
          </a:pPr>
          <a:r>
            <a:rPr lang="es-GT"/>
            <a:t>Objetivo General</a:t>
          </a:r>
          <a:endParaRPr lang="en-US"/>
        </a:p>
      </dgm:t>
    </dgm:pt>
    <dgm:pt modelId="{99693A5D-DE00-43F1-BDDE-E404E97AAC75}" type="parTrans" cxnId="{4E4C6D97-F8F3-46A8-BFA9-3B9620ED1747}">
      <dgm:prSet/>
      <dgm:spPr/>
      <dgm:t>
        <a:bodyPr/>
        <a:lstStyle/>
        <a:p>
          <a:endParaRPr lang="en-US"/>
        </a:p>
      </dgm:t>
    </dgm:pt>
    <dgm:pt modelId="{2C1C7249-55E9-4426-B414-B6777B109509}" type="sibTrans" cxnId="{4E4C6D97-F8F3-46A8-BFA9-3B9620ED1747}">
      <dgm:prSet/>
      <dgm:spPr/>
      <dgm:t>
        <a:bodyPr/>
        <a:lstStyle/>
        <a:p>
          <a:endParaRPr lang="en-US"/>
        </a:p>
      </dgm:t>
    </dgm:pt>
    <dgm:pt modelId="{A4BADFCA-CC9E-48F6-AD07-54D1EF4053DD}">
      <dgm:prSet/>
      <dgm:spPr/>
      <dgm:t>
        <a:bodyPr/>
        <a:lstStyle/>
        <a:p>
          <a:pPr algn="l">
            <a:lnSpc>
              <a:spcPct val="100000"/>
            </a:lnSpc>
          </a:pPr>
          <a:r>
            <a:rPr lang="es-GT" noProof="0" dirty="0"/>
            <a:t>Diseñar y crear una topología basada en requerimientos específicos.</a:t>
          </a:r>
          <a:endParaRPr lang="en-US" dirty="0"/>
        </a:p>
      </dgm:t>
    </dgm:pt>
    <dgm:pt modelId="{02FF607A-CB9F-4DCD-8651-59E9C017D8CC}" type="parTrans" cxnId="{8E3F731C-C93F-4BFA-BDE0-4CBA6E70D487}">
      <dgm:prSet/>
      <dgm:spPr/>
      <dgm:t>
        <a:bodyPr/>
        <a:lstStyle/>
        <a:p>
          <a:endParaRPr lang="en-US"/>
        </a:p>
      </dgm:t>
    </dgm:pt>
    <dgm:pt modelId="{7C6F0098-1979-46D6-B2EB-775815E9413B}" type="sibTrans" cxnId="{8E3F731C-C93F-4BFA-BDE0-4CBA6E70D487}">
      <dgm:prSet/>
      <dgm:spPr/>
      <dgm:t>
        <a:bodyPr/>
        <a:lstStyle/>
        <a:p>
          <a:endParaRPr lang="en-US"/>
        </a:p>
      </dgm:t>
    </dgm:pt>
    <dgm:pt modelId="{FAF09C3C-FC25-482B-933C-5D85913BC9F3}">
      <dgm:prSet/>
      <dgm:spPr/>
      <dgm:t>
        <a:bodyPr/>
        <a:lstStyle/>
        <a:p>
          <a:pPr>
            <a:lnSpc>
              <a:spcPct val="100000"/>
            </a:lnSpc>
            <a:defRPr b="1"/>
          </a:pPr>
          <a:r>
            <a:rPr lang="es-GT" dirty="0"/>
            <a:t>Objetivos Específicos</a:t>
          </a:r>
          <a:endParaRPr lang="en-US" dirty="0"/>
        </a:p>
      </dgm:t>
    </dgm:pt>
    <dgm:pt modelId="{8374BD06-DA26-4772-A121-38C03C88CF5A}" type="parTrans" cxnId="{3FC68903-049B-498D-B753-7BC917C32C3B}">
      <dgm:prSet/>
      <dgm:spPr/>
      <dgm:t>
        <a:bodyPr/>
        <a:lstStyle/>
        <a:p>
          <a:endParaRPr lang="en-US"/>
        </a:p>
      </dgm:t>
    </dgm:pt>
    <dgm:pt modelId="{E8C117F9-67F8-4E11-A800-3757FB28D631}" type="sibTrans" cxnId="{3FC68903-049B-498D-B753-7BC917C32C3B}">
      <dgm:prSet/>
      <dgm:spPr/>
      <dgm:t>
        <a:bodyPr/>
        <a:lstStyle/>
        <a:p>
          <a:endParaRPr lang="en-US"/>
        </a:p>
      </dgm:t>
    </dgm:pt>
    <dgm:pt modelId="{742039C0-E130-430E-8333-AA2BA8FE9666}">
      <dgm:prSet/>
      <dgm:spPr/>
      <dgm:t>
        <a:bodyPr/>
        <a:lstStyle/>
        <a:p>
          <a:pPr algn="l">
            <a:lnSpc>
              <a:spcPct val="100000"/>
            </a:lnSpc>
          </a:pPr>
          <a:r>
            <a:rPr lang="es-GT" noProof="0" dirty="0"/>
            <a:t>Identificar los aspectos funcionales  más importantes de un requerimiento y diseñar la topología y documentación correspondiente.</a:t>
          </a:r>
        </a:p>
        <a:p>
          <a:pPr algn="l">
            <a:lnSpc>
              <a:spcPct val="100000"/>
            </a:lnSpc>
          </a:pPr>
          <a:endParaRPr lang="es-GT" noProof="0" dirty="0"/>
        </a:p>
        <a:p>
          <a:pPr algn="l">
            <a:lnSpc>
              <a:spcPct val="100000"/>
            </a:lnSpc>
          </a:pPr>
          <a:r>
            <a:rPr lang="es-GT" noProof="0" dirty="0"/>
            <a:t>Configurar los protocolos de comunicación en los equipos que conformarán la topología descrita en los requerimientos.</a:t>
          </a:r>
        </a:p>
      </dgm:t>
    </dgm:pt>
    <dgm:pt modelId="{99A5A264-A871-4CC9-9101-5FBA66CB0AF3}" type="parTrans" cxnId="{DC7872A8-7BF9-4197-AC46-DF511F3BCB5F}">
      <dgm:prSet/>
      <dgm:spPr/>
      <dgm:t>
        <a:bodyPr/>
        <a:lstStyle/>
        <a:p>
          <a:endParaRPr lang="en-US"/>
        </a:p>
      </dgm:t>
    </dgm:pt>
    <dgm:pt modelId="{9A33CB9E-4D17-425F-9D64-E19693535AE4}" type="sibTrans" cxnId="{DC7872A8-7BF9-4197-AC46-DF511F3BCB5F}">
      <dgm:prSet/>
      <dgm:spPr/>
      <dgm:t>
        <a:bodyPr/>
        <a:lstStyle/>
        <a:p>
          <a:endParaRPr lang="en-US"/>
        </a:p>
      </dgm:t>
    </dgm:pt>
    <dgm:pt modelId="{B36D5A58-9333-4B85-9558-5DC0B5B557E0}" type="pres">
      <dgm:prSet presAssocID="{2B854C3B-4ABD-42E6-89D2-756E2D848B4D}" presName="root" presStyleCnt="0">
        <dgm:presLayoutVars>
          <dgm:dir/>
          <dgm:resizeHandles val="exact"/>
        </dgm:presLayoutVars>
      </dgm:prSet>
      <dgm:spPr/>
    </dgm:pt>
    <dgm:pt modelId="{9891F6EC-A772-4334-B616-8C9741ED0069}" type="pres">
      <dgm:prSet presAssocID="{0B949719-A28F-4A91-8D78-2F6DA2C4BD7B}" presName="compNode" presStyleCnt="0"/>
      <dgm:spPr/>
    </dgm:pt>
    <dgm:pt modelId="{E4E06803-6181-4D36-8C2B-B9895074519B}" type="pres">
      <dgm:prSet presAssocID="{0B949719-A28F-4A91-8D78-2F6DA2C4BD7B}" presName="iconRect" presStyleLbl="node1" presStyleIdx="0" presStyleCnt="2" custLinFactY="-43177" custLinFactNeighborX="-94756"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795292B-0B02-47D3-963C-60F231200E4E}" type="pres">
      <dgm:prSet presAssocID="{0B949719-A28F-4A91-8D78-2F6DA2C4BD7B}" presName="iconSpace" presStyleCnt="0"/>
      <dgm:spPr/>
    </dgm:pt>
    <dgm:pt modelId="{C914C0F3-3506-4F84-B059-2B30A4145A52}" type="pres">
      <dgm:prSet presAssocID="{0B949719-A28F-4A91-8D78-2F6DA2C4BD7B}" presName="parTx" presStyleLbl="revTx" presStyleIdx="0" presStyleCnt="4" custLinFactY="-118300" custLinFactNeighborX="-665" custLinFactNeighborY="-200000">
        <dgm:presLayoutVars>
          <dgm:chMax val="0"/>
          <dgm:chPref val="0"/>
        </dgm:presLayoutVars>
      </dgm:prSet>
      <dgm:spPr/>
    </dgm:pt>
    <dgm:pt modelId="{2E423587-CDDA-43B2-942A-DF7929FA8607}" type="pres">
      <dgm:prSet presAssocID="{0B949719-A28F-4A91-8D78-2F6DA2C4BD7B}" presName="txSpace" presStyleCnt="0"/>
      <dgm:spPr/>
    </dgm:pt>
    <dgm:pt modelId="{931AD9E3-E714-457D-ABE6-25EC016898CD}" type="pres">
      <dgm:prSet presAssocID="{0B949719-A28F-4A91-8D78-2F6DA2C4BD7B}" presName="desTx" presStyleLbl="revTx" presStyleIdx="1" presStyleCnt="4" custScaleX="125019" custScaleY="43202" custLinFactY="-13578" custLinFactNeighborX="2219" custLinFactNeighborY="-100000">
        <dgm:presLayoutVars/>
      </dgm:prSet>
      <dgm:spPr/>
    </dgm:pt>
    <dgm:pt modelId="{C17B7D06-0253-4F93-974D-894114338DFB}" type="pres">
      <dgm:prSet presAssocID="{2C1C7249-55E9-4426-B414-B6777B109509}" presName="sibTrans" presStyleCnt="0"/>
      <dgm:spPr/>
    </dgm:pt>
    <dgm:pt modelId="{559F04FA-A8F5-4EFD-83CC-8FE4A704A2BE}" type="pres">
      <dgm:prSet presAssocID="{FAF09C3C-FC25-482B-933C-5D85913BC9F3}" presName="compNode" presStyleCnt="0"/>
      <dgm:spPr/>
    </dgm:pt>
    <dgm:pt modelId="{E25949C1-C918-4A47-9569-2D1D48124489}" type="pres">
      <dgm:prSet presAssocID="{FAF09C3C-FC25-482B-933C-5D85913BC9F3}" presName="iconRect" presStyleLbl="node1" presStyleIdx="1" presStyleCnt="2" custLinFactY="-52815" custLinFactNeighborX="-27494"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3AF1652-33F1-49C6-9FF4-916A53CDD629}" type="pres">
      <dgm:prSet presAssocID="{FAF09C3C-FC25-482B-933C-5D85913BC9F3}" presName="iconSpace" presStyleCnt="0"/>
      <dgm:spPr/>
    </dgm:pt>
    <dgm:pt modelId="{E94BF71F-F3F5-42A0-95F3-3D2366AF5E28}" type="pres">
      <dgm:prSet presAssocID="{FAF09C3C-FC25-482B-933C-5D85913BC9F3}" presName="parTx" presStyleLbl="revTx" presStyleIdx="2" presStyleCnt="4" custLinFactY="-68791" custLinFactNeighborX="-7011" custLinFactNeighborY="-100000">
        <dgm:presLayoutVars>
          <dgm:chMax val="0"/>
          <dgm:chPref val="0"/>
        </dgm:presLayoutVars>
      </dgm:prSet>
      <dgm:spPr/>
    </dgm:pt>
    <dgm:pt modelId="{ADF8A18F-B96D-4E06-81A2-7448B53A63C2}" type="pres">
      <dgm:prSet presAssocID="{FAF09C3C-FC25-482B-933C-5D85913BC9F3}" presName="txSpace" presStyleCnt="0"/>
      <dgm:spPr/>
    </dgm:pt>
    <dgm:pt modelId="{32A198F3-01B0-4D2A-912F-7F511631E9AA}" type="pres">
      <dgm:prSet presAssocID="{FAF09C3C-FC25-482B-933C-5D85913BC9F3}" presName="desTx" presStyleLbl="revTx" presStyleIdx="3" presStyleCnt="4" custScaleY="354089" custLinFactNeighborX="-10686" custLinFactNeighborY="76929">
        <dgm:presLayoutVars/>
      </dgm:prSet>
      <dgm:spPr/>
    </dgm:pt>
  </dgm:ptLst>
  <dgm:cxnLst>
    <dgm:cxn modelId="{3FC68903-049B-498D-B753-7BC917C32C3B}" srcId="{2B854C3B-4ABD-42E6-89D2-756E2D848B4D}" destId="{FAF09C3C-FC25-482B-933C-5D85913BC9F3}" srcOrd="1" destOrd="0" parTransId="{8374BD06-DA26-4772-A121-38C03C88CF5A}" sibTransId="{E8C117F9-67F8-4E11-A800-3757FB28D631}"/>
    <dgm:cxn modelId="{8E3F731C-C93F-4BFA-BDE0-4CBA6E70D487}" srcId="{0B949719-A28F-4A91-8D78-2F6DA2C4BD7B}" destId="{A4BADFCA-CC9E-48F6-AD07-54D1EF4053DD}" srcOrd="0" destOrd="0" parTransId="{02FF607A-CB9F-4DCD-8651-59E9C017D8CC}" sibTransId="{7C6F0098-1979-46D6-B2EB-775815E9413B}"/>
    <dgm:cxn modelId="{D0522172-9661-4962-B840-43C87750B8FD}" type="presOf" srcId="{A4BADFCA-CC9E-48F6-AD07-54D1EF4053DD}" destId="{931AD9E3-E714-457D-ABE6-25EC016898CD}" srcOrd="0" destOrd="0" presId="urn:microsoft.com/office/officeart/2018/5/layout/CenteredIconLabelDescriptionList"/>
    <dgm:cxn modelId="{0D9DDC84-6D3E-4F61-93EB-1817A0FFE3F9}" type="presOf" srcId="{2B854C3B-4ABD-42E6-89D2-756E2D848B4D}" destId="{B36D5A58-9333-4B85-9558-5DC0B5B557E0}" srcOrd="0" destOrd="0" presId="urn:microsoft.com/office/officeart/2018/5/layout/CenteredIconLabelDescriptionList"/>
    <dgm:cxn modelId="{4E4C6D97-F8F3-46A8-BFA9-3B9620ED1747}" srcId="{2B854C3B-4ABD-42E6-89D2-756E2D848B4D}" destId="{0B949719-A28F-4A91-8D78-2F6DA2C4BD7B}" srcOrd="0" destOrd="0" parTransId="{99693A5D-DE00-43F1-BDDE-E404E97AAC75}" sibTransId="{2C1C7249-55E9-4426-B414-B6777B109509}"/>
    <dgm:cxn modelId="{0D033D9E-2746-44A0-BA83-D9155A88D38E}" type="presOf" srcId="{0B949719-A28F-4A91-8D78-2F6DA2C4BD7B}" destId="{C914C0F3-3506-4F84-B059-2B30A4145A52}" srcOrd="0" destOrd="0" presId="urn:microsoft.com/office/officeart/2018/5/layout/CenteredIconLabelDescriptionList"/>
    <dgm:cxn modelId="{DC7872A8-7BF9-4197-AC46-DF511F3BCB5F}" srcId="{FAF09C3C-FC25-482B-933C-5D85913BC9F3}" destId="{742039C0-E130-430E-8333-AA2BA8FE9666}" srcOrd="0" destOrd="0" parTransId="{99A5A264-A871-4CC9-9101-5FBA66CB0AF3}" sibTransId="{9A33CB9E-4D17-425F-9D64-E19693535AE4}"/>
    <dgm:cxn modelId="{5641B9D7-65DD-4972-B4CA-3447D3562779}" type="presOf" srcId="{FAF09C3C-FC25-482B-933C-5D85913BC9F3}" destId="{E94BF71F-F3F5-42A0-95F3-3D2366AF5E28}" srcOrd="0" destOrd="0" presId="urn:microsoft.com/office/officeart/2018/5/layout/CenteredIconLabelDescriptionList"/>
    <dgm:cxn modelId="{1A84ACE1-4D5D-4F5F-A550-3AA9C7A81003}" type="presOf" srcId="{742039C0-E130-430E-8333-AA2BA8FE9666}" destId="{32A198F3-01B0-4D2A-912F-7F511631E9AA}" srcOrd="0" destOrd="0" presId="urn:microsoft.com/office/officeart/2018/5/layout/CenteredIconLabelDescriptionList"/>
    <dgm:cxn modelId="{F4B2742E-0EB4-4F32-8BF7-6B78D2EC448A}" type="presParOf" srcId="{B36D5A58-9333-4B85-9558-5DC0B5B557E0}" destId="{9891F6EC-A772-4334-B616-8C9741ED0069}" srcOrd="0" destOrd="0" presId="urn:microsoft.com/office/officeart/2018/5/layout/CenteredIconLabelDescriptionList"/>
    <dgm:cxn modelId="{458FC983-C62E-432A-84E8-2DA148A768B8}" type="presParOf" srcId="{9891F6EC-A772-4334-B616-8C9741ED0069}" destId="{E4E06803-6181-4D36-8C2B-B9895074519B}" srcOrd="0" destOrd="0" presId="urn:microsoft.com/office/officeart/2018/5/layout/CenteredIconLabelDescriptionList"/>
    <dgm:cxn modelId="{29EB4229-52D9-432F-A6A2-36ED7D676B80}" type="presParOf" srcId="{9891F6EC-A772-4334-B616-8C9741ED0069}" destId="{C795292B-0B02-47D3-963C-60F231200E4E}" srcOrd="1" destOrd="0" presId="urn:microsoft.com/office/officeart/2018/5/layout/CenteredIconLabelDescriptionList"/>
    <dgm:cxn modelId="{F49A110B-B2D8-4C56-8F81-C91C4456AE58}" type="presParOf" srcId="{9891F6EC-A772-4334-B616-8C9741ED0069}" destId="{C914C0F3-3506-4F84-B059-2B30A4145A52}" srcOrd="2" destOrd="0" presId="urn:microsoft.com/office/officeart/2018/5/layout/CenteredIconLabelDescriptionList"/>
    <dgm:cxn modelId="{1A31BBE1-B4F6-4FFD-A408-CD5FCEF6A472}" type="presParOf" srcId="{9891F6EC-A772-4334-B616-8C9741ED0069}" destId="{2E423587-CDDA-43B2-942A-DF7929FA8607}" srcOrd="3" destOrd="0" presId="urn:microsoft.com/office/officeart/2018/5/layout/CenteredIconLabelDescriptionList"/>
    <dgm:cxn modelId="{C9703820-B852-4EE4-830E-6CEC18BF1DD7}" type="presParOf" srcId="{9891F6EC-A772-4334-B616-8C9741ED0069}" destId="{931AD9E3-E714-457D-ABE6-25EC016898CD}" srcOrd="4" destOrd="0" presId="urn:microsoft.com/office/officeart/2018/5/layout/CenteredIconLabelDescriptionList"/>
    <dgm:cxn modelId="{A21D74A3-B8E8-4038-B704-44F3AE79F8C1}" type="presParOf" srcId="{B36D5A58-9333-4B85-9558-5DC0B5B557E0}" destId="{C17B7D06-0253-4F93-974D-894114338DFB}" srcOrd="1" destOrd="0" presId="urn:microsoft.com/office/officeart/2018/5/layout/CenteredIconLabelDescriptionList"/>
    <dgm:cxn modelId="{72411EC0-2413-4483-AEF5-48CFDD0729CB}" type="presParOf" srcId="{B36D5A58-9333-4B85-9558-5DC0B5B557E0}" destId="{559F04FA-A8F5-4EFD-83CC-8FE4A704A2BE}" srcOrd="2" destOrd="0" presId="urn:microsoft.com/office/officeart/2018/5/layout/CenteredIconLabelDescriptionList"/>
    <dgm:cxn modelId="{618EFBF2-5F6A-438E-BFD8-CECEEFDF8790}" type="presParOf" srcId="{559F04FA-A8F5-4EFD-83CC-8FE4A704A2BE}" destId="{E25949C1-C918-4A47-9569-2D1D48124489}" srcOrd="0" destOrd="0" presId="urn:microsoft.com/office/officeart/2018/5/layout/CenteredIconLabelDescriptionList"/>
    <dgm:cxn modelId="{2E500352-9F12-44FE-92AB-E461A38CA9F4}" type="presParOf" srcId="{559F04FA-A8F5-4EFD-83CC-8FE4A704A2BE}" destId="{C3AF1652-33F1-49C6-9FF4-916A53CDD629}" srcOrd="1" destOrd="0" presId="urn:microsoft.com/office/officeart/2018/5/layout/CenteredIconLabelDescriptionList"/>
    <dgm:cxn modelId="{D290193F-1A52-43D8-AFC3-2C95FDAD8A70}" type="presParOf" srcId="{559F04FA-A8F5-4EFD-83CC-8FE4A704A2BE}" destId="{E94BF71F-F3F5-42A0-95F3-3D2366AF5E28}" srcOrd="2" destOrd="0" presId="urn:microsoft.com/office/officeart/2018/5/layout/CenteredIconLabelDescriptionList"/>
    <dgm:cxn modelId="{36579434-A752-446E-8FF9-C288E29DC951}" type="presParOf" srcId="{559F04FA-A8F5-4EFD-83CC-8FE4A704A2BE}" destId="{ADF8A18F-B96D-4E06-81A2-7448B53A63C2}" srcOrd="3" destOrd="0" presId="urn:microsoft.com/office/officeart/2018/5/layout/CenteredIconLabelDescriptionList"/>
    <dgm:cxn modelId="{4C6084E1-79BD-4B21-B8CC-E6F510C9A0F0}" type="presParOf" srcId="{559F04FA-A8F5-4EFD-83CC-8FE4A704A2BE}" destId="{32A198F3-01B0-4D2A-912F-7F511631E9AA}"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06803-6181-4D36-8C2B-B9895074519B}">
      <dsp:nvSpPr>
        <dsp:cNvPr id="0" name=""/>
        <dsp:cNvSpPr/>
      </dsp:nvSpPr>
      <dsp:spPr>
        <a:xfrm>
          <a:off x="287199" y="323500"/>
          <a:ext cx="826734" cy="826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4C0F3-3506-4F84-B059-2B30A4145A52}">
      <dsp:nvSpPr>
        <dsp:cNvPr id="0" name=""/>
        <dsp:cNvSpPr/>
      </dsp:nvSpPr>
      <dsp:spPr>
        <a:xfrm>
          <a:off x="287189" y="1303201"/>
          <a:ext cx="2362098" cy="35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s-GT" sz="2100" kern="1200"/>
            <a:t>Objetivo General</a:t>
          </a:r>
          <a:endParaRPr lang="en-US" sz="2100" kern="1200"/>
        </a:p>
      </dsp:txBody>
      <dsp:txXfrm>
        <a:off x="287189" y="1303201"/>
        <a:ext cx="2362098" cy="354314"/>
      </dsp:txXfrm>
    </dsp:sp>
    <dsp:sp modelId="{931AD9E3-E714-457D-ABE6-25EC016898CD}">
      <dsp:nvSpPr>
        <dsp:cNvPr id="0" name=""/>
        <dsp:cNvSpPr/>
      </dsp:nvSpPr>
      <dsp:spPr>
        <a:xfrm>
          <a:off x="59826" y="1975096"/>
          <a:ext cx="2953071" cy="42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s-GT" sz="1600" kern="1200" noProof="0" dirty="0"/>
            <a:t>Diseñar y crear una topología basada en requerimientos específicos.</a:t>
          </a:r>
          <a:endParaRPr lang="en-US" sz="1600" kern="1200" dirty="0"/>
        </a:p>
      </dsp:txBody>
      <dsp:txXfrm>
        <a:off x="59826" y="1975096"/>
        <a:ext cx="2953071" cy="422594"/>
      </dsp:txXfrm>
    </dsp:sp>
    <dsp:sp modelId="{E25949C1-C918-4A47-9569-2D1D48124489}">
      <dsp:nvSpPr>
        <dsp:cNvPr id="0" name=""/>
        <dsp:cNvSpPr/>
      </dsp:nvSpPr>
      <dsp:spPr>
        <a:xfrm>
          <a:off x="3914229" y="0"/>
          <a:ext cx="826734" cy="826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BF71F-F3F5-42A0-95F3-3D2366AF5E28}">
      <dsp:nvSpPr>
        <dsp:cNvPr id="0" name=""/>
        <dsp:cNvSpPr/>
      </dsp:nvSpPr>
      <dsp:spPr>
        <a:xfrm>
          <a:off x="3208243" y="1072674"/>
          <a:ext cx="2362098" cy="35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s-GT" sz="2100" kern="1200" dirty="0"/>
            <a:t>Objetivos Específicos</a:t>
          </a:r>
          <a:endParaRPr lang="en-US" sz="2100" kern="1200" dirty="0"/>
        </a:p>
      </dsp:txBody>
      <dsp:txXfrm>
        <a:off x="3208243" y="1072674"/>
        <a:ext cx="2362098" cy="354314"/>
      </dsp:txXfrm>
    </dsp:sp>
    <dsp:sp modelId="{32A198F3-01B0-4D2A-912F-7F511631E9AA}">
      <dsp:nvSpPr>
        <dsp:cNvPr id="0" name=""/>
        <dsp:cNvSpPr/>
      </dsp:nvSpPr>
      <dsp:spPr>
        <a:xfrm>
          <a:off x="3121436" y="1552249"/>
          <a:ext cx="2362098" cy="346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s-GT" sz="1600" kern="1200" noProof="0" dirty="0"/>
            <a:t>Identificar los aspectos funcionales  más importantes de un requerimiento y diseñar la topología y documentación correspondiente.</a:t>
          </a:r>
        </a:p>
        <a:p>
          <a:pPr marL="0" lvl="0" indent="0" algn="l" defTabSz="711200">
            <a:lnSpc>
              <a:spcPct val="100000"/>
            </a:lnSpc>
            <a:spcBef>
              <a:spcPct val="0"/>
            </a:spcBef>
            <a:spcAft>
              <a:spcPct val="35000"/>
            </a:spcAft>
            <a:buNone/>
          </a:pPr>
          <a:endParaRPr lang="es-GT" sz="1600" kern="1200" noProof="0" dirty="0"/>
        </a:p>
        <a:p>
          <a:pPr marL="0" lvl="0" indent="0" algn="l" defTabSz="711200">
            <a:lnSpc>
              <a:spcPct val="100000"/>
            </a:lnSpc>
            <a:spcBef>
              <a:spcPct val="0"/>
            </a:spcBef>
            <a:spcAft>
              <a:spcPct val="35000"/>
            </a:spcAft>
            <a:buNone/>
          </a:pPr>
          <a:r>
            <a:rPr lang="es-GT" sz="1600" kern="1200" noProof="0" dirty="0"/>
            <a:t>Configurar los protocolos de comunicación en los equipos que conformarán la topología descrita en los requerimientos.</a:t>
          </a:r>
        </a:p>
      </dsp:txBody>
      <dsp:txXfrm>
        <a:off x="3121436" y="1552249"/>
        <a:ext cx="2362098" cy="346363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8ED3-6C7F-44BE-8CA8-EF65E5592B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9EB9BD-3D8C-4675-A01A-4E086D5DB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F3BB55-D4A8-4BF0-80AE-7BDC6C958658}"/>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5" name="Footer Placeholder 4">
            <a:extLst>
              <a:ext uri="{FF2B5EF4-FFF2-40B4-BE49-F238E27FC236}">
                <a16:creationId xmlns:a16="http://schemas.microsoft.com/office/drawing/2014/main" id="{2E1C2155-DFCF-41AA-B65C-174734912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4FDCE-7425-451C-A689-B0E2FF0A969E}"/>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391983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3903-BB8D-4EA2-A0AF-F67BD8C5C3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A76D1E-574C-4921-9DCF-A77CA301E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61655-583E-4D4F-AE63-7786FC1D0E5D}"/>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5" name="Footer Placeholder 4">
            <a:extLst>
              <a:ext uri="{FF2B5EF4-FFF2-40B4-BE49-F238E27FC236}">
                <a16:creationId xmlns:a16="http://schemas.microsoft.com/office/drawing/2014/main" id="{62289F1D-00EC-4530-88EA-04D991CA4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4DAE5-D3FE-4D2D-8041-AAC63B9BD359}"/>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315416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51C8A-4421-408A-B588-F5B3F92C50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CDD84F-AB82-47B4-901F-77C291B90D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788EC-E786-472C-A120-7F7ADB4FACAE}"/>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5" name="Footer Placeholder 4">
            <a:extLst>
              <a:ext uri="{FF2B5EF4-FFF2-40B4-BE49-F238E27FC236}">
                <a16:creationId xmlns:a16="http://schemas.microsoft.com/office/drawing/2014/main" id="{D24052CB-7C2C-4C8D-AA1D-5B1B0A536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6454C-4532-4AEF-9C94-4AB6685DB5B4}"/>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368094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4DD3-4C7D-434D-8303-92B62DF1E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F9B29-2B78-405A-981F-DE5693B681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8384-80A1-4E42-9F0C-2F2DC9FB36E3}"/>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5" name="Footer Placeholder 4">
            <a:extLst>
              <a:ext uri="{FF2B5EF4-FFF2-40B4-BE49-F238E27FC236}">
                <a16:creationId xmlns:a16="http://schemas.microsoft.com/office/drawing/2014/main" id="{FE07E6F2-9404-4DF6-8A6F-A836E5ABC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6BF8A-539D-4A35-BF6C-4FFED0D4FEE1}"/>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158554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AE6-6326-45EF-82FE-43E2EFE5C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30C3EA-013C-4860-9934-A18BE9B97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0F4CE-2E11-482B-B113-5321CB5871E4}"/>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5" name="Footer Placeholder 4">
            <a:extLst>
              <a:ext uri="{FF2B5EF4-FFF2-40B4-BE49-F238E27FC236}">
                <a16:creationId xmlns:a16="http://schemas.microsoft.com/office/drawing/2014/main" id="{5B60EAAB-E9F2-42AE-B325-4BEC067FC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CDE08-D2CD-4FEB-B3EA-0FFCDE2587C4}"/>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382497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9EA8-D816-40C9-85F6-9D4F56CC3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5821E-1F64-4780-BE6F-4BA3C3618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F213BA-253C-4664-8A84-7C7C78F79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7A7003-23C9-48E0-9B9E-EE7178E11642}"/>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6" name="Footer Placeholder 5">
            <a:extLst>
              <a:ext uri="{FF2B5EF4-FFF2-40B4-BE49-F238E27FC236}">
                <a16:creationId xmlns:a16="http://schemas.microsoft.com/office/drawing/2014/main" id="{804406C0-A526-46A5-A673-AFF2A5689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784C1-19F8-4F19-9216-643132C7F95A}"/>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312605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C8B6-64A1-4747-AEF6-F750043556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F8D071-A863-486A-B497-B5EC39658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DD66E-3A5B-4EB2-BBCB-0A7F56A5F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9C524-A911-4500-8479-153E58E56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0DFDE7-015E-4E37-B3DB-B6BB9BEB9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98BC27-9010-4AAD-B110-E069587A1DAF}"/>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8" name="Footer Placeholder 7">
            <a:extLst>
              <a:ext uri="{FF2B5EF4-FFF2-40B4-BE49-F238E27FC236}">
                <a16:creationId xmlns:a16="http://schemas.microsoft.com/office/drawing/2014/main" id="{15418FFC-5F3B-409E-9D55-2D6438905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3ABC56-B5BC-4BBB-AC5D-54811C05140D}"/>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337812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3FBB-2A75-49A8-8CB3-D85FC366F2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22E737-EA3A-4AC9-86A5-0B085722DD2A}"/>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4" name="Footer Placeholder 3">
            <a:extLst>
              <a:ext uri="{FF2B5EF4-FFF2-40B4-BE49-F238E27FC236}">
                <a16:creationId xmlns:a16="http://schemas.microsoft.com/office/drawing/2014/main" id="{ED897450-8802-498C-A349-2F26BA633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00E42D-0170-489D-BE14-DC5EBB52DC87}"/>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231425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67284-41ED-4856-B398-1FB22E768581}"/>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3" name="Footer Placeholder 2">
            <a:extLst>
              <a:ext uri="{FF2B5EF4-FFF2-40B4-BE49-F238E27FC236}">
                <a16:creationId xmlns:a16="http://schemas.microsoft.com/office/drawing/2014/main" id="{C9B5E6DA-9D71-43E0-92B2-B3C03566E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C3C936-C7EE-422D-86F7-4A1A21E40348}"/>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2299730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2D05-0790-40C1-B5E9-273BB2A2A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1FF1A-52D8-452D-8E38-7435372A7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56568D-374A-4793-AD53-7FD35AC2E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D54D8-1C46-49BD-8DAD-4D9B7A036F19}"/>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6" name="Footer Placeholder 5">
            <a:extLst>
              <a:ext uri="{FF2B5EF4-FFF2-40B4-BE49-F238E27FC236}">
                <a16:creationId xmlns:a16="http://schemas.microsoft.com/office/drawing/2014/main" id="{1F832DD5-DD78-4220-90BE-2F076FE7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E992A-5BE4-40F7-B2BC-F974445B06CF}"/>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182112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25DA-C136-4F03-B803-D25C211B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E372EF-BA68-408C-A401-A9FAE9D94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54EFF1-CA88-488B-88DD-B1B47285C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3218F-5195-4AC0-B042-19153B17C42A}"/>
              </a:ext>
            </a:extLst>
          </p:cNvPr>
          <p:cNvSpPr>
            <a:spLocks noGrp="1"/>
          </p:cNvSpPr>
          <p:nvPr>
            <p:ph type="dt" sz="half" idx="10"/>
          </p:nvPr>
        </p:nvSpPr>
        <p:spPr/>
        <p:txBody>
          <a:bodyPr/>
          <a:lstStyle/>
          <a:p>
            <a:fld id="{145F42F4-BA86-427A-A50C-A09B097413CD}" type="datetimeFigureOut">
              <a:rPr lang="en-US" smtClean="0"/>
              <a:t>11/10/2020</a:t>
            </a:fld>
            <a:endParaRPr lang="en-US"/>
          </a:p>
        </p:txBody>
      </p:sp>
      <p:sp>
        <p:nvSpPr>
          <p:cNvPr id="6" name="Footer Placeholder 5">
            <a:extLst>
              <a:ext uri="{FF2B5EF4-FFF2-40B4-BE49-F238E27FC236}">
                <a16:creationId xmlns:a16="http://schemas.microsoft.com/office/drawing/2014/main" id="{34451659-B3B3-4444-A3E7-E96E81DAD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C036C-4947-4A80-A67A-CF2DB8F84832}"/>
              </a:ext>
            </a:extLst>
          </p:cNvPr>
          <p:cNvSpPr>
            <a:spLocks noGrp="1"/>
          </p:cNvSpPr>
          <p:nvPr>
            <p:ph type="sldNum" sz="quarter" idx="12"/>
          </p:nvPr>
        </p:nvSpPr>
        <p:spPr/>
        <p:txBody>
          <a:bodyPr/>
          <a:lstStyle/>
          <a:p>
            <a:fld id="{DB121AFE-BE78-418C-B562-AAC9467E66E6}" type="slidenum">
              <a:rPr lang="en-US" smtClean="0"/>
              <a:t>‹#›</a:t>
            </a:fld>
            <a:endParaRPr lang="en-US"/>
          </a:p>
        </p:txBody>
      </p:sp>
    </p:spTree>
    <p:extLst>
      <p:ext uri="{BB962C8B-B14F-4D97-AF65-F5344CB8AC3E}">
        <p14:creationId xmlns:p14="http://schemas.microsoft.com/office/powerpoint/2010/main" val="83659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302B8-0591-4307-A549-21597ED63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52EB9-2EE1-40C9-B5B3-6DA5DCEE5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FA934-9F8A-479F-9E63-697A87399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F42F4-BA86-427A-A50C-A09B097413CD}" type="datetimeFigureOut">
              <a:rPr lang="en-US" smtClean="0"/>
              <a:t>11/10/2020</a:t>
            </a:fld>
            <a:endParaRPr lang="en-US"/>
          </a:p>
        </p:txBody>
      </p:sp>
      <p:sp>
        <p:nvSpPr>
          <p:cNvPr id="5" name="Footer Placeholder 4">
            <a:extLst>
              <a:ext uri="{FF2B5EF4-FFF2-40B4-BE49-F238E27FC236}">
                <a16:creationId xmlns:a16="http://schemas.microsoft.com/office/drawing/2014/main" id="{5CE3AE51-A4A4-454A-AF26-B55C0657E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85AB2B-67F4-4CF1-8FA3-15D116791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21AFE-BE78-418C-B562-AAC9467E66E6}" type="slidenum">
              <a:rPr lang="en-US" smtClean="0"/>
              <a:t>‹#›</a:t>
            </a:fld>
            <a:endParaRPr lang="en-US"/>
          </a:p>
        </p:txBody>
      </p:sp>
    </p:spTree>
    <p:extLst>
      <p:ext uri="{BB962C8B-B14F-4D97-AF65-F5344CB8AC3E}">
        <p14:creationId xmlns:p14="http://schemas.microsoft.com/office/powerpoint/2010/main" val="128600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77BCAF-34CC-4B62-9330-B5438E6BE620}"/>
              </a:ext>
            </a:extLst>
          </p:cNvPr>
          <p:cNvPicPr>
            <a:picLocks noChangeAspect="1"/>
          </p:cNvPicPr>
          <p:nvPr/>
        </p:nvPicPr>
        <p:blipFill>
          <a:blip r:embed="rId2"/>
          <a:stretch>
            <a:fillRect/>
          </a:stretch>
        </p:blipFill>
        <p:spPr>
          <a:xfrm>
            <a:off x="177563" y="364453"/>
            <a:ext cx="11836874" cy="6129093"/>
          </a:xfrm>
          <a:prstGeom prst="rect">
            <a:avLst/>
          </a:prstGeom>
        </p:spPr>
      </p:pic>
    </p:spTree>
    <p:extLst>
      <p:ext uri="{BB962C8B-B14F-4D97-AF65-F5344CB8AC3E}">
        <p14:creationId xmlns:p14="http://schemas.microsoft.com/office/powerpoint/2010/main" val="424383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65A966-EB6C-401A-8662-22B24AA6E8F5}"/>
              </a:ext>
            </a:extLst>
          </p:cNvPr>
          <p:cNvSpPr>
            <a:spLocks noGrp="1"/>
          </p:cNvSpPr>
          <p:nvPr>
            <p:ph type="title"/>
          </p:nvPr>
        </p:nvSpPr>
        <p:spPr>
          <a:xfrm>
            <a:off x="6351557" y="180205"/>
            <a:ext cx="4977976" cy="1454051"/>
          </a:xfrm>
        </p:spPr>
        <p:txBody>
          <a:bodyPr>
            <a:normAutofit/>
          </a:bodyPr>
          <a:lstStyle/>
          <a:p>
            <a:r>
              <a:rPr lang="es-GT" sz="3700" dirty="0">
                <a:solidFill>
                  <a:srgbClr val="000000"/>
                </a:solidFill>
                <a:latin typeface="Arial Black" panose="020B0A04020102020204" pitchFamily="34" charset="0"/>
              </a:rPr>
              <a:t>Objetivos del Laboratorio No.14</a:t>
            </a:r>
            <a:endParaRPr lang="en-US" sz="3700" dirty="0">
              <a:solidFill>
                <a:srgbClr val="000000"/>
              </a:solidFill>
              <a:latin typeface="Arial Black" panose="020B0A04020102020204" pitchFamily="34" charset="0"/>
            </a:endParaRPr>
          </a:p>
        </p:txBody>
      </p:sp>
      <p:sp>
        <p:nvSpPr>
          <p:cNvPr id="7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When It Comes to Achievement, There's Good News and Bad News | Inc.com">
            <a:extLst>
              <a:ext uri="{FF2B5EF4-FFF2-40B4-BE49-F238E27FC236}">
                <a16:creationId xmlns:a16="http://schemas.microsoft.com/office/drawing/2014/main" id="{B5C527E6-FA3F-4E7F-A0CF-BDB39743E098}"/>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4231" r="22028" b="2"/>
          <a:stretch/>
        </p:blipFill>
        <p:spPr bwMode="auto">
          <a:xfrm>
            <a:off x="81208" y="8971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aphicFrame>
        <p:nvGraphicFramePr>
          <p:cNvPr id="15" name="Content Placeholder 2">
            <a:extLst>
              <a:ext uri="{FF2B5EF4-FFF2-40B4-BE49-F238E27FC236}">
                <a16:creationId xmlns:a16="http://schemas.microsoft.com/office/drawing/2014/main" id="{EF164DEA-9193-40E1-9EF6-90B77232F0FE}"/>
              </a:ext>
            </a:extLst>
          </p:cNvPr>
          <p:cNvGraphicFramePr>
            <a:graphicFrameLocks noGrp="1"/>
          </p:cNvGraphicFramePr>
          <p:nvPr>
            <p:ph idx="1"/>
            <p:extLst>
              <p:ext uri="{D42A27DB-BD31-4B8C-83A1-F6EECF244321}">
                <p14:modId xmlns:p14="http://schemas.microsoft.com/office/powerpoint/2010/main" val="4190059248"/>
              </p:ext>
            </p:extLst>
          </p:nvPr>
        </p:nvGraphicFramePr>
        <p:xfrm>
          <a:off x="6090574" y="1518082"/>
          <a:ext cx="5743360" cy="5015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794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0"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1"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6"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7"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2" name="Rectangle 41">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5A966-EB6C-401A-8662-22B24AA6E8F5}"/>
              </a:ext>
            </a:extLst>
          </p:cNvPr>
          <p:cNvSpPr>
            <a:spLocks noGrp="1"/>
          </p:cNvSpPr>
          <p:nvPr>
            <p:ph type="title"/>
          </p:nvPr>
        </p:nvSpPr>
        <p:spPr>
          <a:xfrm>
            <a:off x="667723" y="289660"/>
            <a:ext cx="3385489" cy="2152731"/>
          </a:xfrm>
        </p:spPr>
        <p:txBody>
          <a:bodyPr>
            <a:normAutofit/>
          </a:bodyPr>
          <a:lstStyle/>
          <a:p>
            <a:pPr algn="r"/>
            <a:r>
              <a:rPr lang="es-GT" sz="2400" dirty="0">
                <a:latin typeface="Arial Black" panose="020B0A04020102020204" pitchFamily="34" charset="0"/>
              </a:rPr>
              <a:t>Enunciado Laboratorio No. 14</a:t>
            </a:r>
            <a:endParaRPr lang="en-US" sz="2400" dirty="0">
              <a:latin typeface="Arial Black" panose="020B0A04020102020204" pitchFamily="34" charset="0"/>
            </a:endParaRPr>
          </a:p>
        </p:txBody>
      </p:sp>
      <p:cxnSp>
        <p:nvCxnSpPr>
          <p:cNvPr id="44" name="Straight Connector 43">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25C38C-1C3D-4F5D-A11F-85AC3214FE22}"/>
              </a:ext>
            </a:extLst>
          </p:cNvPr>
          <p:cNvSpPr>
            <a:spLocks noGrp="1"/>
          </p:cNvSpPr>
          <p:nvPr>
            <p:ph idx="1"/>
          </p:nvPr>
        </p:nvSpPr>
        <p:spPr>
          <a:xfrm>
            <a:off x="4881726" y="509588"/>
            <a:ext cx="6720840" cy="4670520"/>
          </a:xfrm>
        </p:spPr>
        <p:txBody>
          <a:bodyPr anchor="ctr">
            <a:normAutofit lnSpcReduction="10000"/>
          </a:bodyPr>
          <a:lstStyle/>
          <a:p>
            <a:r>
              <a:rPr lang="es-GT" sz="1600" b="1" dirty="0">
                <a:latin typeface="Daytona" panose="020B0604020202020204" pitchFamily="34" charset="0"/>
              </a:rPr>
              <a:t>Tomando en cuenta la asignación de los 3 escenarios provistos por parte del catedrático del área práctica del curso de Redes I, los cuales se encuentran disponibles en el contenido de la semana actual del portal académico, completar las siguientes acciones:</a:t>
            </a:r>
          </a:p>
          <a:p>
            <a:pPr marL="0" indent="0">
              <a:buNone/>
            </a:pPr>
            <a:endParaRPr lang="es-GT" sz="1600" b="1" dirty="0">
              <a:latin typeface="Daytona" panose="020B0604020202020204" pitchFamily="34" charset="0"/>
            </a:endParaRPr>
          </a:p>
          <a:p>
            <a:pPr lvl="1"/>
            <a:r>
              <a:rPr lang="es-GT" sz="1600" b="1" dirty="0">
                <a:latin typeface="Daytona" panose="020B0604020202020204" pitchFamily="34" charset="0"/>
              </a:rPr>
              <a:t>Diseñar una topología que se acople a los necesidades funcionales y requerimientos específicos del escenario que le haya sido asignado, su diseño debe incluir los siguientes elementos:</a:t>
            </a:r>
          </a:p>
          <a:p>
            <a:pPr lvl="2"/>
            <a:r>
              <a:rPr lang="es-GT" sz="1600" b="1" dirty="0">
                <a:latin typeface="Daytona" panose="020B0604020202020204" pitchFamily="34" charset="0"/>
              </a:rPr>
              <a:t>Rangos de IP a ser utilizados para cada subred.</a:t>
            </a:r>
          </a:p>
          <a:p>
            <a:pPr lvl="2"/>
            <a:r>
              <a:rPr lang="es-GT" sz="1600" b="1" dirty="0">
                <a:latin typeface="Daytona" panose="020B0604020202020204" pitchFamily="34" charset="0"/>
              </a:rPr>
              <a:t>Protocolos que se aplicarán en cada red de la topología e indicar las razones por las cuales tomó la decisión de usar el o los protocolos en su diseño.</a:t>
            </a:r>
          </a:p>
          <a:p>
            <a:pPr lvl="2"/>
            <a:r>
              <a:rPr lang="es-GT" sz="1600" b="1" dirty="0">
                <a:latin typeface="Daytona" panose="020B0604020202020204" pitchFamily="34" charset="0"/>
              </a:rPr>
              <a:t>Diagrama de red.</a:t>
            </a:r>
          </a:p>
          <a:p>
            <a:pPr marL="914400" lvl="2" indent="0">
              <a:buNone/>
            </a:pPr>
            <a:endParaRPr lang="es-GT" sz="1600" b="1" dirty="0">
              <a:latin typeface="Daytona" panose="020B0604020202020204" pitchFamily="34" charset="0"/>
            </a:endParaRPr>
          </a:p>
          <a:p>
            <a:pPr lvl="1"/>
            <a:r>
              <a:rPr lang="es-GT" sz="1600" b="1" dirty="0">
                <a:latin typeface="Daytona" panose="020B0604020202020204" pitchFamily="34" charset="0"/>
              </a:rPr>
              <a:t>Tomando como base el punto anterior, debe crear y configurar implementándola mediante el simulador utilizado en el curso.</a:t>
            </a:r>
          </a:p>
        </p:txBody>
      </p:sp>
      <p:pic>
        <p:nvPicPr>
          <p:cNvPr id="2050" name="Picture 2" descr="An arbitrary network topology. Each node represents a computer or a... |  Download Scientific Diagram">
            <a:extLst>
              <a:ext uri="{FF2B5EF4-FFF2-40B4-BE49-F238E27FC236}">
                <a16:creationId xmlns:a16="http://schemas.microsoft.com/office/drawing/2014/main" id="{BBADCA06-9D69-46E8-BD16-726B27E60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6" y="1917663"/>
            <a:ext cx="3713776" cy="215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35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5A966-EB6C-401A-8662-22B24AA6E8F5}"/>
              </a:ext>
            </a:extLst>
          </p:cNvPr>
          <p:cNvSpPr>
            <a:spLocks noGrp="1"/>
          </p:cNvSpPr>
          <p:nvPr>
            <p:ph type="title"/>
          </p:nvPr>
        </p:nvSpPr>
        <p:spPr>
          <a:xfrm>
            <a:off x="838200" y="963877"/>
            <a:ext cx="3494362" cy="4930246"/>
          </a:xfrm>
        </p:spPr>
        <p:txBody>
          <a:bodyPr>
            <a:normAutofit/>
          </a:bodyPr>
          <a:lstStyle/>
          <a:p>
            <a:pPr algn="r"/>
            <a:r>
              <a:rPr lang="es-GT" sz="4100">
                <a:solidFill>
                  <a:schemeClr val="accent1"/>
                </a:solidFill>
                <a:latin typeface="Arial Black" panose="020B0A04020102020204" pitchFamily="34" charset="0"/>
              </a:rPr>
              <a:t>Entrega del Laboratorio No. 14</a:t>
            </a:r>
            <a:endParaRPr lang="en-US" sz="4100">
              <a:solidFill>
                <a:schemeClr val="accent1"/>
              </a:solidFill>
              <a:latin typeface="Arial Black" panose="020B0A04020102020204" pitchFamily="34" charset="0"/>
            </a:endParaRPr>
          </a:p>
        </p:txBody>
      </p:sp>
      <p:cxnSp>
        <p:nvCxnSpPr>
          <p:cNvPr id="28"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25C38C-1C3D-4F5D-A11F-85AC3214FE22}"/>
              </a:ext>
            </a:extLst>
          </p:cNvPr>
          <p:cNvSpPr>
            <a:spLocks noGrp="1"/>
          </p:cNvSpPr>
          <p:nvPr>
            <p:ph idx="1"/>
          </p:nvPr>
        </p:nvSpPr>
        <p:spPr>
          <a:xfrm>
            <a:off x="4976031" y="963877"/>
            <a:ext cx="6377769" cy="4930246"/>
          </a:xfrm>
        </p:spPr>
        <p:txBody>
          <a:bodyPr anchor="ctr">
            <a:normAutofit/>
          </a:bodyPr>
          <a:lstStyle/>
          <a:p>
            <a:r>
              <a:rPr lang="es-GT" sz="2400">
                <a:latin typeface="Daytona" panose="020B0604020202020204" pitchFamily="34" charset="0"/>
              </a:rPr>
              <a:t>Presentar el archivo con extensión .pkt resultante de la practica y un documento en formato MS Word con su nombre y apellido y carné, en el cual se puedan apreciar la documentación pertinente a la práctica según los requerimientos especificados.</a:t>
            </a:r>
          </a:p>
          <a:p>
            <a:pPr marL="0" indent="0">
              <a:buNone/>
            </a:pPr>
            <a:endParaRPr lang="es-GT" sz="2400">
              <a:latin typeface="Daytona" panose="020B0604020202020204" pitchFamily="34" charset="0"/>
            </a:endParaRPr>
          </a:p>
          <a:p>
            <a:r>
              <a:rPr lang="es-GT" sz="2400">
                <a:latin typeface="Daytona" panose="020B0604020202020204" pitchFamily="34" charset="0"/>
              </a:rPr>
              <a:t>Los 2 archivos indicados deben ser presentados mediante la actividad programada para el 13 de Noviembre en el portal académico, la hora límite será 11:55:00 PM.</a:t>
            </a:r>
            <a:endParaRPr lang="es-GT" sz="2400" b="1"/>
          </a:p>
        </p:txBody>
      </p:sp>
    </p:spTree>
    <p:extLst>
      <p:ext uri="{BB962C8B-B14F-4D97-AF65-F5344CB8AC3E}">
        <p14:creationId xmlns:p14="http://schemas.microsoft.com/office/powerpoint/2010/main" val="32020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Calibri Light</vt:lpstr>
      <vt:lpstr>Daytona</vt:lpstr>
      <vt:lpstr>Office Theme</vt:lpstr>
      <vt:lpstr>PowerPoint Presentation</vt:lpstr>
      <vt:lpstr>Objetivos del Laboratorio No.14</vt:lpstr>
      <vt:lpstr>Enunciado Laboratorio No. 14</vt:lpstr>
      <vt:lpstr>Entrega del Laboratorio No.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Romero</dc:creator>
  <cp:lastModifiedBy>Fernando Romero</cp:lastModifiedBy>
  <cp:revision>1</cp:revision>
  <dcterms:created xsi:type="dcterms:W3CDTF">2020-11-11T03:22:27Z</dcterms:created>
  <dcterms:modified xsi:type="dcterms:W3CDTF">2020-11-11T03:22:32Z</dcterms:modified>
</cp:coreProperties>
</file>