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Mvc</a:t>
            </a:r>
            <a:r>
              <a:rPr lang="zh-CN" altLang="en-US" dirty="0" smtClean="0"/>
              <a:t>控制器方法数据绑定（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，</a:t>
            </a:r>
            <a:r>
              <a:rPr lang="en-US" altLang="zh-CN" smtClean="0"/>
              <a:t>ModelMap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附件上传下载入库操作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 smtClean="0"/>
              <a:t>页功能讲解（实现、查询）</a:t>
            </a:r>
            <a:endParaRPr lang="en-US" altLang="zh-CN" dirty="0" smtClean="0"/>
          </a:p>
          <a:p>
            <a:r>
              <a:rPr lang="zh-CN" altLang="en-US" dirty="0" smtClean="0"/>
              <a:t>标签库使用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微软中国</cp:lastModifiedBy>
  <cp:revision>4</cp:revision>
  <dcterms:modified xsi:type="dcterms:W3CDTF">2011-07-28T06:14:02Z</dcterms:modified>
</cp:coreProperties>
</file>