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C6396-A4F3-42A2-9DE1-E26C172CABA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DFC031C-EF98-4851-A45D-15D8F7A5501C}">
      <dgm:prSet/>
      <dgm:spPr/>
      <dgm:t>
        <a:bodyPr/>
        <a:lstStyle/>
        <a:p>
          <a:pPr rtl="0"/>
          <a:r>
            <a:rPr lang="en-US" dirty="0" err="1" smtClean="0"/>
            <a:t>url</a:t>
          </a:r>
          <a:r>
            <a:rPr lang="zh-CN" dirty="0" smtClean="0"/>
            <a:t>和控制器映射规则表</a:t>
          </a:r>
          <a:endParaRPr lang="zh-CN" dirty="0"/>
        </a:p>
      </dgm:t>
    </dgm:pt>
    <dgm:pt modelId="{B161511F-9EEF-45DF-8735-B6344E28BA40}" type="parTrans" cxnId="{5DC59683-7A65-4763-A313-A01B75D76630}">
      <dgm:prSet/>
      <dgm:spPr/>
      <dgm:t>
        <a:bodyPr/>
        <a:lstStyle/>
        <a:p>
          <a:endParaRPr lang="zh-CN" altLang="en-US"/>
        </a:p>
      </dgm:t>
    </dgm:pt>
    <dgm:pt modelId="{7AD79F73-FFC1-439F-AD85-AFBAFD7BA1E3}" type="sibTrans" cxnId="{5DC59683-7A65-4763-A313-A01B75D76630}">
      <dgm:prSet/>
      <dgm:spPr/>
      <dgm:t>
        <a:bodyPr/>
        <a:lstStyle/>
        <a:p>
          <a:endParaRPr lang="zh-CN" altLang="en-US"/>
        </a:p>
      </dgm:t>
    </dgm:pt>
    <dgm:pt modelId="{95B76310-C412-40F1-A368-FE9388CE7A81}" type="pres">
      <dgm:prSet presAssocID="{B94C6396-A4F3-42A2-9DE1-E26C172CABA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F3CD1C-48B3-478E-8666-C5A1D97A6DF2}" type="pres">
      <dgm:prSet presAssocID="{7DFC031C-EF98-4851-A45D-15D8F7A5501C}" presName="circle1" presStyleLbl="node1" presStyleIdx="0" presStyleCnt="1"/>
      <dgm:spPr/>
    </dgm:pt>
    <dgm:pt modelId="{BD0C9D28-D38B-40D4-992A-D17F4C9612CA}" type="pres">
      <dgm:prSet presAssocID="{7DFC031C-EF98-4851-A45D-15D8F7A5501C}" presName="space" presStyleCnt="0"/>
      <dgm:spPr/>
    </dgm:pt>
    <dgm:pt modelId="{8B4C812A-1F7E-4650-98E8-964C91D96191}" type="pres">
      <dgm:prSet presAssocID="{7DFC031C-EF98-4851-A45D-15D8F7A5501C}" presName="rect1" presStyleLbl="alignAcc1" presStyleIdx="0" presStyleCnt="1" custLinFactNeighborX="0"/>
      <dgm:spPr/>
      <dgm:t>
        <a:bodyPr/>
        <a:lstStyle/>
        <a:p>
          <a:endParaRPr lang="zh-CN" altLang="en-US"/>
        </a:p>
      </dgm:t>
    </dgm:pt>
    <dgm:pt modelId="{62717BF7-20D9-4C81-948E-40CB6F0D8340}" type="pres">
      <dgm:prSet presAssocID="{7DFC031C-EF98-4851-A45D-15D8F7A5501C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C59683-7A65-4763-A313-A01B75D76630}" srcId="{B94C6396-A4F3-42A2-9DE1-E26C172CABA2}" destId="{7DFC031C-EF98-4851-A45D-15D8F7A5501C}" srcOrd="0" destOrd="0" parTransId="{B161511F-9EEF-45DF-8735-B6344E28BA40}" sibTransId="{7AD79F73-FFC1-439F-AD85-AFBAFD7BA1E3}"/>
    <dgm:cxn modelId="{B1C02AED-4157-4920-A706-20A8E3B7C882}" type="presOf" srcId="{7DFC031C-EF98-4851-A45D-15D8F7A5501C}" destId="{62717BF7-20D9-4C81-948E-40CB6F0D8340}" srcOrd="1" destOrd="0" presId="urn:microsoft.com/office/officeart/2005/8/layout/target3"/>
    <dgm:cxn modelId="{0EC9606F-9E97-41D5-BA93-ABDB3C2554AE}" type="presOf" srcId="{7DFC031C-EF98-4851-A45D-15D8F7A5501C}" destId="{8B4C812A-1F7E-4650-98E8-964C91D96191}" srcOrd="0" destOrd="0" presId="urn:microsoft.com/office/officeart/2005/8/layout/target3"/>
    <dgm:cxn modelId="{4878F609-4F5D-4616-BF5D-4D363D213ACF}" type="presOf" srcId="{B94C6396-A4F3-42A2-9DE1-E26C172CABA2}" destId="{95B76310-C412-40F1-A368-FE9388CE7A81}" srcOrd="0" destOrd="0" presId="urn:microsoft.com/office/officeart/2005/8/layout/target3"/>
    <dgm:cxn modelId="{5F83E14A-3BB3-46BF-9365-1C50C670292A}" type="presParOf" srcId="{95B76310-C412-40F1-A368-FE9388CE7A81}" destId="{73F3CD1C-48B3-478E-8666-C5A1D97A6DF2}" srcOrd="0" destOrd="0" presId="urn:microsoft.com/office/officeart/2005/8/layout/target3"/>
    <dgm:cxn modelId="{EED8FC20-32C7-44E8-9818-E81388FF6F05}" type="presParOf" srcId="{95B76310-C412-40F1-A368-FE9388CE7A81}" destId="{BD0C9D28-D38B-40D4-992A-D17F4C9612CA}" srcOrd="1" destOrd="0" presId="urn:microsoft.com/office/officeart/2005/8/layout/target3"/>
    <dgm:cxn modelId="{CC55C4BE-68EE-4942-85F4-BF55304B3FBF}" type="presParOf" srcId="{95B76310-C412-40F1-A368-FE9388CE7A81}" destId="{8B4C812A-1F7E-4650-98E8-964C91D96191}" srcOrd="2" destOrd="0" presId="urn:microsoft.com/office/officeart/2005/8/layout/target3"/>
    <dgm:cxn modelId="{00EA3944-5F91-41BE-AB21-DC58BBF95F46}" type="presParOf" srcId="{95B76310-C412-40F1-A368-FE9388CE7A81}" destId="{62717BF7-20D9-4C81-948E-40CB6F0D8340}" srcOrd="3" destOrd="0" presId="urn:microsoft.com/office/officeart/2005/8/layout/targe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BBCAC-64BD-42CA-B508-ACDC34B8DC3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F73BC0-BFB4-4181-989F-F3ADC84F5BCD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err="1" smtClean="0"/>
            <a:t>url</a:t>
          </a:r>
          <a:r>
            <a:rPr lang="zh-CN" dirty="0" smtClean="0"/>
            <a:t>地址</a:t>
          </a:r>
          <a:endParaRPr lang="zh-CN" dirty="0"/>
        </a:p>
      </dgm:t>
    </dgm:pt>
    <dgm:pt modelId="{F4FC5029-E529-412D-BCBD-2359FCECAB35}" type="parTrans" cxnId="{7387A8D1-7DE2-4C83-AF84-D81808ECFA69}">
      <dgm:prSet/>
      <dgm:spPr/>
      <dgm:t>
        <a:bodyPr/>
        <a:lstStyle/>
        <a:p>
          <a:endParaRPr lang="zh-CN" altLang="en-US"/>
        </a:p>
      </dgm:t>
    </dgm:pt>
    <dgm:pt modelId="{277EB982-1C3D-47B1-9236-465AC4EEA1C6}" type="sibTrans" cxnId="{7387A8D1-7DE2-4C83-AF84-D81808ECFA69}">
      <dgm:prSet/>
      <dgm:spPr/>
      <dgm:t>
        <a:bodyPr/>
        <a:lstStyle/>
        <a:p>
          <a:endParaRPr lang="zh-CN" altLang="en-US"/>
        </a:p>
      </dgm:t>
    </dgm:pt>
    <dgm:pt modelId="{044C27E3-1BD0-47D1-B921-8DB409844BAC}" type="pres">
      <dgm:prSet presAssocID="{704BBCAC-64BD-42CA-B508-ACDC34B8DC3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19221CC-20D3-446B-80B4-FB3E63FFE6CA}" type="pres">
      <dgm:prSet presAssocID="{8EF73BC0-BFB4-4181-989F-F3ADC84F5BCD}" presName="horFlow" presStyleCnt="0"/>
      <dgm:spPr/>
    </dgm:pt>
    <dgm:pt modelId="{6201F7A7-D1B9-4274-90BD-30B368C74801}" type="pres">
      <dgm:prSet presAssocID="{8EF73BC0-BFB4-4181-989F-F3ADC84F5BCD}" presName="bigChev" presStyleLbl="node1" presStyleIdx="0" presStyleCnt="1"/>
      <dgm:spPr/>
      <dgm:t>
        <a:bodyPr/>
        <a:lstStyle/>
        <a:p>
          <a:endParaRPr lang="zh-CN" altLang="en-US"/>
        </a:p>
      </dgm:t>
    </dgm:pt>
  </dgm:ptLst>
  <dgm:cxnLst>
    <dgm:cxn modelId="{E1C965C4-E7C5-4DFD-B87A-20B7FCFF3C71}" type="presOf" srcId="{704BBCAC-64BD-42CA-B508-ACDC34B8DC3D}" destId="{044C27E3-1BD0-47D1-B921-8DB409844BAC}" srcOrd="0" destOrd="0" presId="urn:microsoft.com/office/officeart/2005/8/layout/lProcess3"/>
    <dgm:cxn modelId="{7D38D33A-85FE-488A-91EE-64DD216D29A8}" type="presOf" srcId="{8EF73BC0-BFB4-4181-989F-F3ADC84F5BCD}" destId="{6201F7A7-D1B9-4274-90BD-30B368C74801}" srcOrd="0" destOrd="0" presId="urn:microsoft.com/office/officeart/2005/8/layout/lProcess3"/>
    <dgm:cxn modelId="{7387A8D1-7DE2-4C83-AF84-D81808ECFA69}" srcId="{704BBCAC-64BD-42CA-B508-ACDC34B8DC3D}" destId="{8EF73BC0-BFB4-4181-989F-F3ADC84F5BCD}" srcOrd="0" destOrd="0" parTransId="{F4FC5029-E529-412D-BCBD-2359FCECAB35}" sibTransId="{277EB982-1C3D-47B1-9236-465AC4EEA1C6}"/>
    <dgm:cxn modelId="{AD65E976-6C4A-4416-B19B-D1BABC920CA7}" type="presParOf" srcId="{044C27E3-1BD0-47D1-B921-8DB409844BAC}" destId="{619221CC-20D3-446B-80B4-FB3E63FFE6CA}" srcOrd="0" destOrd="0" presId="urn:microsoft.com/office/officeart/2005/8/layout/lProcess3"/>
    <dgm:cxn modelId="{DC7EF3EC-C3C3-424D-A182-75C96BAC2378}" type="presParOf" srcId="{619221CC-20D3-446B-80B4-FB3E63FFE6CA}" destId="{6201F7A7-D1B9-4274-90BD-30B368C74801}" srcOrd="0" destOrd="0" presId="urn:microsoft.com/office/officeart/2005/8/layout/lProcess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4BBCAC-64BD-42CA-B508-ACDC34B8DC3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F73BC0-BFB4-4181-989F-F3ADC84F5BCD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err="1" smtClean="0"/>
            <a:t>url</a:t>
          </a:r>
          <a:r>
            <a:rPr lang="zh-CN" dirty="0" smtClean="0"/>
            <a:t>地址</a:t>
          </a:r>
          <a:endParaRPr lang="zh-CN" dirty="0"/>
        </a:p>
      </dgm:t>
    </dgm:pt>
    <dgm:pt modelId="{F4FC5029-E529-412D-BCBD-2359FCECAB35}" type="parTrans" cxnId="{7387A8D1-7DE2-4C83-AF84-D81808ECFA69}">
      <dgm:prSet/>
      <dgm:spPr/>
      <dgm:t>
        <a:bodyPr/>
        <a:lstStyle/>
        <a:p>
          <a:endParaRPr lang="zh-CN" altLang="en-US"/>
        </a:p>
      </dgm:t>
    </dgm:pt>
    <dgm:pt modelId="{277EB982-1C3D-47B1-9236-465AC4EEA1C6}" type="sibTrans" cxnId="{7387A8D1-7DE2-4C83-AF84-D81808ECFA69}">
      <dgm:prSet/>
      <dgm:spPr/>
      <dgm:t>
        <a:bodyPr/>
        <a:lstStyle/>
        <a:p>
          <a:endParaRPr lang="zh-CN" altLang="en-US"/>
        </a:p>
      </dgm:t>
    </dgm:pt>
    <dgm:pt modelId="{044C27E3-1BD0-47D1-B921-8DB409844BAC}" type="pres">
      <dgm:prSet presAssocID="{704BBCAC-64BD-42CA-B508-ACDC34B8DC3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19221CC-20D3-446B-80B4-FB3E63FFE6CA}" type="pres">
      <dgm:prSet presAssocID="{8EF73BC0-BFB4-4181-989F-F3ADC84F5BCD}" presName="horFlow" presStyleCnt="0"/>
      <dgm:spPr/>
    </dgm:pt>
    <dgm:pt modelId="{6201F7A7-D1B9-4274-90BD-30B368C74801}" type="pres">
      <dgm:prSet presAssocID="{8EF73BC0-BFB4-4181-989F-F3ADC84F5BCD}" presName="bigChev" presStyleLbl="node1" presStyleIdx="0" presStyleCnt="1"/>
      <dgm:spPr/>
      <dgm:t>
        <a:bodyPr/>
        <a:lstStyle/>
        <a:p>
          <a:endParaRPr lang="zh-CN" altLang="en-US"/>
        </a:p>
      </dgm:t>
    </dgm:pt>
  </dgm:ptLst>
  <dgm:cxnLst>
    <dgm:cxn modelId="{5589135B-EC68-4FFA-BDE7-4F6D57BDFCC4}" type="presOf" srcId="{8EF73BC0-BFB4-4181-989F-F3ADC84F5BCD}" destId="{6201F7A7-D1B9-4274-90BD-30B368C74801}" srcOrd="0" destOrd="0" presId="urn:microsoft.com/office/officeart/2005/8/layout/lProcess3"/>
    <dgm:cxn modelId="{4DE145D1-1D3D-4A9B-8CF0-9A0D2B152908}" type="presOf" srcId="{704BBCAC-64BD-42CA-B508-ACDC34B8DC3D}" destId="{044C27E3-1BD0-47D1-B921-8DB409844BAC}" srcOrd="0" destOrd="0" presId="urn:microsoft.com/office/officeart/2005/8/layout/lProcess3"/>
    <dgm:cxn modelId="{7387A8D1-7DE2-4C83-AF84-D81808ECFA69}" srcId="{704BBCAC-64BD-42CA-B508-ACDC34B8DC3D}" destId="{8EF73BC0-BFB4-4181-989F-F3ADC84F5BCD}" srcOrd="0" destOrd="0" parTransId="{F4FC5029-E529-412D-BCBD-2359FCECAB35}" sibTransId="{277EB982-1C3D-47B1-9236-465AC4EEA1C6}"/>
    <dgm:cxn modelId="{C5A8A62C-7CF0-418E-9676-9B5545831BD2}" type="presParOf" srcId="{044C27E3-1BD0-47D1-B921-8DB409844BAC}" destId="{619221CC-20D3-446B-80B4-FB3E63FFE6CA}" srcOrd="0" destOrd="0" presId="urn:microsoft.com/office/officeart/2005/8/layout/lProcess3"/>
    <dgm:cxn modelId="{C6D2C63B-24E2-4DDB-A6C3-090ECD9E5024}" type="presParOf" srcId="{619221CC-20D3-446B-80B4-FB3E63FFE6CA}" destId="{6201F7A7-D1B9-4274-90BD-30B368C74801}" srcOrd="0" destOrd="0" presId="urn:microsoft.com/office/officeart/2005/8/layout/lProcess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4BBCAC-64BD-42CA-B508-ACDC34B8DC3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F73BC0-BFB4-4181-989F-F3ADC84F5BCD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err="1" smtClean="0"/>
            <a:t>url</a:t>
          </a:r>
          <a:r>
            <a:rPr lang="zh-CN" dirty="0" smtClean="0"/>
            <a:t>地址</a:t>
          </a:r>
          <a:endParaRPr lang="zh-CN" dirty="0"/>
        </a:p>
      </dgm:t>
    </dgm:pt>
    <dgm:pt modelId="{F4FC5029-E529-412D-BCBD-2359FCECAB35}" type="parTrans" cxnId="{7387A8D1-7DE2-4C83-AF84-D81808ECFA69}">
      <dgm:prSet/>
      <dgm:spPr/>
      <dgm:t>
        <a:bodyPr/>
        <a:lstStyle/>
        <a:p>
          <a:endParaRPr lang="zh-CN" altLang="en-US"/>
        </a:p>
      </dgm:t>
    </dgm:pt>
    <dgm:pt modelId="{277EB982-1C3D-47B1-9236-465AC4EEA1C6}" type="sibTrans" cxnId="{7387A8D1-7DE2-4C83-AF84-D81808ECFA69}">
      <dgm:prSet/>
      <dgm:spPr/>
      <dgm:t>
        <a:bodyPr/>
        <a:lstStyle/>
        <a:p>
          <a:endParaRPr lang="zh-CN" altLang="en-US"/>
        </a:p>
      </dgm:t>
    </dgm:pt>
    <dgm:pt modelId="{044C27E3-1BD0-47D1-B921-8DB409844BAC}" type="pres">
      <dgm:prSet presAssocID="{704BBCAC-64BD-42CA-B508-ACDC34B8DC3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19221CC-20D3-446B-80B4-FB3E63FFE6CA}" type="pres">
      <dgm:prSet presAssocID="{8EF73BC0-BFB4-4181-989F-F3ADC84F5BCD}" presName="horFlow" presStyleCnt="0"/>
      <dgm:spPr/>
    </dgm:pt>
    <dgm:pt modelId="{6201F7A7-D1B9-4274-90BD-30B368C74801}" type="pres">
      <dgm:prSet presAssocID="{8EF73BC0-BFB4-4181-989F-F3ADC84F5BCD}" presName="bigChev" presStyleLbl="node1" presStyleIdx="0" presStyleCnt="1" custLinFactNeighborX="5106" custLinFactNeighborY="-3066"/>
      <dgm:spPr/>
      <dgm:t>
        <a:bodyPr/>
        <a:lstStyle/>
        <a:p>
          <a:endParaRPr lang="zh-CN" altLang="en-US"/>
        </a:p>
      </dgm:t>
    </dgm:pt>
  </dgm:ptLst>
  <dgm:cxnLst>
    <dgm:cxn modelId="{3017EA1B-807B-4CC1-863C-94F99D1D72A7}" type="presOf" srcId="{704BBCAC-64BD-42CA-B508-ACDC34B8DC3D}" destId="{044C27E3-1BD0-47D1-B921-8DB409844BAC}" srcOrd="0" destOrd="0" presId="urn:microsoft.com/office/officeart/2005/8/layout/lProcess3"/>
    <dgm:cxn modelId="{3AECB383-9E09-44CC-AB50-E3898C134F07}" type="presOf" srcId="{8EF73BC0-BFB4-4181-989F-F3ADC84F5BCD}" destId="{6201F7A7-D1B9-4274-90BD-30B368C74801}" srcOrd="0" destOrd="0" presId="urn:microsoft.com/office/officeart/2005/8/layout/lProcess3"/>
    <dgm:cxn modelId="{7387A8D1-7DE2-4C83-AF84-D81808ECFA69}" srcId="{704BBCAC-64BD-42CA-B508-ACDC34B8DC3D}" destId="{8EF73BC0-BFB4-4181-989F-F3ADC84F5BCD}" srcOrd="0" destOrd="0" parTransId="{F4FC5029-E529-412D-BCBD-2359FCECAB35}" sibTransId="{277EB982-1C3D-47B1-9236-465AC4EEA1C6}"/>
    <dgm:cxn modelId="{E7CF41C8-FB33-4947-9F23-9DB333A1EC87}" type="presParOf" srcId="{044C27E3-1BD0-47D1-B921-8DB409844BAC}" destId="{619221CC-20D3-446B-80B4-FB3E63FFE6CA}" srcOrd="0" destOrd="0" presId="urn:microsoft.com/office/officeart/2005/8/layout/lProcess3"/>
    <dgm:cxn modelId="{D405D291-5D14-42F2-AC51-7E4DBB1A9FB3}" type="presParOf" srcId="{619221CC-20D3-446B-80B4-FB3E63FFE6CA}" destId="{6201F7A7-D1B9-4274-90BD-30B368C74801}" srcOrd="0" destOrd="0" presId="urn:microsoft.com/office/officeart/2005/8/layout/lProcess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4BBCAC-64BD-42CA-B508-ACDC34B8DC3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F73BC0-BFB4-4181-989F-F3ADC84F5BCD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err="1" smtClean="0"/>
            <a:t>url</a:t>
          </a:r>
          <a:r>
            <a:rPr lang="zh-CN" dirty="0" smtClean="0"/>
            <a:t>地址</a:t>
          </a:r>
          <a:endParaRPr lang="zh-CN" dirty="0"/>
        </a:p>
      </dgm:t>
    </dgm:pt>
    <dgm:pt modelId="{F4FC5029-E529-412D-BCBD-2359FCECAB35}" type="parTrans" cxnId="{7387A8D1-7DE2-4C83-AF84-D81808ECFA69}">
      <dgm:prSet/>
      <dgm:spPr/>
      <dgm:t>
        <a:bodyPr/>
        <a:lstStyle/>
        <a:p>
          <a:endParaRPr lang="zh-CN" altLang="en-US"/>
        </a:p>
      </dgm:t>
    </dgm:pt>
    <dgm:pt modelId="{277EB982-1C3D-47B1-9236-465AC4EEA1C6}" type="sibTrans" cxnId="{7387A8D1-7DE2-4C83-AF84-D81808ECFA69}">
      <dgm:prSet/>
      <dgm:spPr/>
      <dgm:t>
        <a:bodyPr/>
        <a:lstStyle/>
        <a:p>
          <a:endParaRPr lang="zh-CN" altLang="en-US"/>
        </a:p>
      </dgm:t>
    </dgm:pt>
    <dgm:pt modelId="{044C27E3-1BD0-47D1-B921-8DB409844BAC}" type="pres">
      <dgm:prSet presAssocID="{704BBCAC-64BD-42CA-B508-ACDC34B8DC3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19221CC-20D3-446B-80B4-FB3E63FFE6CA}" type="pres">
      <dgm:prSet presAssocID="{8EF73BC0-BFB4-4181-989F-F3ADC84F5BCD}" presName="horFlow" presStyleCnt="0"/>
      <dgm:spPr/>
    </dgm:pt>
    <dgm:pt modelId="{6201F7A7-D1B9-4274-90BD-30B368C74801}" type="pres">
      <dgm:prSet presAssocID="{8EF73BC0-BFB4-4181-989F-F3ADC84F5BCD}" presName="bigChev" presStyleLbl="node1" presStyleIdx="0" presStyleCnt="1"/>
      <dgm:spPr/>
      <dgm:t>
        <a:bodyPr/>
        <a:lstStyle/>
        <a:p>
          <a:endParaRPr lang="zh-CN" altLang="en-US"/>
        </a:p>
      </dgm:t>
    </dgm:pt>
  </dgm:ptLst>
  <dgm:cxnLst>
    <dgm:cxn modelId="{BF15F139-87E2-4213-B45B-AAE5D1F9205F}" type="presOf" srcId="{8EF73BC0-BFB4-4181-989F-F3ADC84F5BCD}" destId="{6201F7A7-D1B9-4274-90BD-30B368C74801}" srcOrd="0" destOrd="0" presId="urn:microsoft.com/office/officeart/2005/8/layout/lProcess3"/>
    <dgm:cxn modelId="{6F4B8D0A-E43E-414A-B77D-B6CD360B726F}" type="presOf" srcId="{704BBCAC-64BD-42CA-B508-ACDC34B8DC3D}" destId="{044C27E3-1BD0-47D1-B921-8DB409844BAC}" srcOrd="0" destOrd="0" presId="urn:microsoft.com/office/officeart/2005/8/layout/lProcess3"/>
    <dgm:cxn modelId="{7387A8D1-7DE2-4C83-AF84-D81808ECFA69}" srcId="{704BBCAC-64BD-42CA-B508-ACDC34B8DC3D}" destId="{8EF73BC0-BFB4-4181-989F-F3ADC84F5BCD}" srcOrd="0" destOrd="0" parTransId="{F4FC5029-E529-412D-BCBD-2359FCECAB35}" sibTransId="{277EB982-1C3D-47B1-9236-465AC4EEA1C6}"/>
    <dgm:cxn modelId="{CA9DCBB3-D402-49A0-9049-A41ADBC55A3C}" type="presParOf" srcId="{044C27E3-1BD0-47D1-B921-8DB409844BAC}" destId="{619221CC-20D3-446B-80B4-FB3E63FFE6CA}" srcOrd="0" destOrd="0" presId="urn:microsoft.com/office/officeart/2005/8/layout/lProcess3"/>
    <dgm:cxn modelId="{0CDBC3F5-FC37-498A-861F-764C03BA6A2B}" type="presParOf" srcId="{619221CC-20D3-446B-80B4-FB3E63FFE6CA}" destId="{6201F7A7-D1B9-4274-90BD-30B368C74801}" srcOrd="0" destOrd="0" presId="urn:microsoft.com/office/officeart/2005/8/layout/lProcess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4BBCAC-64BD-42CA-B508-ACDC34B8DC3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F73BC0-BFB4-4181-989F-F3ADC84F5BCD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err="1" smtClean="0"/>
            <a:t>url</a:t>
          </a:r>
          <a:r>
            <a:rPr lang="zh-CN" dirty="0" smtClean="0"/>
            <a:t>地址</a:t>
          </a:r>
          <a:endParaRPr lang="zh-CN" dirty="0"/>
        </a:p>
      </dgm:t>
    </dgm:pt>
    <dgm:pt modelId="{F4FC5029-E529-412D-BCBD-2359FCECAB35}" type="parTrans" cxnId="{7387A8D1-7DE2-4C83-AF84-D81808ECFA69}">
      <dgm:prSet/>
      <dgm:spPr/>
      <dgm:t>
        <a:bodyPr/>
        <a:lstStyle/>
        <a:p>
          <a:endParaRPr lang="zh-CN" altLang="en-US"/>
        </a:p>
      </dgm:t>
    </dgm:pt>
    <dgm:pt modelId="{277EB982-1C3D-47B1-9236-465AC4EEA1C6}" type="sibTrans" cxnId="{7387A8D1-7DE2-4C83-AF84-D81808ECFA69}">
      <dgm:prSet/>
      <dgm:spPr/>
      <dgm:t>
        <a:bodyPr/>
        <a:lstStyle/>
        <a:p>
          <a:endParaRPr lang="zh-CN" altLang="en-US"/>
        </a:p>
      </dgm:t>
    </dgm:pt>
    <dgm:pt modelId="{044C27E3-1BD0-47D1-B921-8DB409844BAC}" type="pres">
      <dgm:prSet presAssocID="{704BBCAC-64BD-42CA-B508-ACDC34B8DC3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19221CC-20D3-446B-80B4-FB3E63FFE6CA}" type="pres">
      <dgm:prSet presAssocID="{8EF73BC0-BFB4-4181-989F-F3ADC84F5BCD}" presName="horFlow" presStyleCnt="0"/>
      <dgm:spPr/>
    </dgm:pt>
    <dgm:pt modelId="{6201F7A7-D1B9-4274-90BD-30B368C74801}" type="pres">
      <dgm:prSet presAssocID="{8EF73BC0-BFB4-4181-989F-F3ADC84F5BCD}" presName="bigChev" presStyleLbl="node1" presStyleIdx="0" presStyleCnt="1"/>
      <dgm:spPr/>
      <dgm:t>
        <a:bodyPr/>
        <a:lstStyle/>
        <a:p>
          <a:endParaRPr lang="zh-CN" altLang="en-US"/>
        </a:p>
      </dgm:t>
    </dgm:pt>
  </dgm:ptLst>
  <dgm:cxnLst>
    <dgm:cxn modelId="{CD1E0396-2D17-41EF-910D-9EE3E0ADFA60}" type="presOf" srcId="{8EF73BC0-BFB4-4181-989F-F3ADC84F5BCD}" destId="{6201F7A7-D1B9-4274-90BD-30B368C74801}" srcOrd="0" destOrd="0" presId="urn:microsoft.com/office/officeart/2005/8/layout/lProcess3"/>
    <dgm:cxn modelId="{65443976-8812-4C39-A7CF-F2EEAB57D1BC}" type="presOf" srcId="{704BBCAC-64BD-42CA-B508-ACDC34B8DC3D}" destId="{044C27E3-1BD0-47D1-B921-8DB409844BAC}" srcOrd="0" destOrd="0" presId="urn:microsoft.com/office/officeart/2005/8/layout/lProcess3"/>
    <dgm:cxn modelId="{7387A8D1-7DE2-4C83-AF84-D81808ECFA69}" srcId="{704BBCAC-64BD-42CA-B508-ACDC34B8DC3D}" destId="{8EF73BC0-BFB4-4181-989F-F3ADC84F5BCD}" srcOrd="0" destOrd="0" parTransId="{F4FC5029-E529-412D-BCBD-2359FCECAB35}" sibTransId="{277EB982-1C3D-47B1-9236-465AC4EEA1C6}"/>
    <dgm:cxn modelId="{EFE973CE-8254-4840-8200-E4ED61B3EF49}" type="presParOf" srcId="{044C27E3-1BD0-47D1-B921-8DB409844BAC}" destId="{619221CC-20D3-446B-80B4-FB3E63FFE6CA}" srcOrd="0" destOrd="0" presId="urn:microsoft.com/office/officeart/2005/8/layout/lProcess3"/>
    <dgm:cxn modelId="{BCF6B061-AA28-47BF-BFE7-74A6218CB150}" type="presParOf" srcId="{619221CC-20D3-446B-80B4-FB3E63FFE6CA}" destId="{6201F7A7-D1B9-4274-90BD-30B368C74801}" srcOrd="0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18" Type="http://schemas.openxmlformats.org/officeDocument/2006/relationships/diagramData" Target="../diagrams/data5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5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openxmlformats.org/officeDocument/2006/relationships/diagramColors" Target="../diagrams/colors4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4.xml"/><Relationship Id="rId23" Type="http://schemas.openxmlformats.org/officeDocument/2006/relationships/diagramLayout" Target="../diagrams/layout6.xml"/><Relationship Id="rId10" Type="http://schemas.openxmlformats.org/officeDocument/2006/relationships/diagramData" Target="../diagrams/data3.xml"/><Relationship Id="rId19" Type="http://schemas.openxmlformats.org/officeDocument/2006/relationships/diagramLayout" Target="../diagrams/layout5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Relationship Id="rId14" Type="http://schemas.openxmlformats.org/officeDocument/2006/relationships/diagramData" Target="../diagrams/data4.xml"/><Relationship Id="rId22" Type="http://schemas.openxmlformats.org/officeDocument/2006/relationships/diagramData" Target="../diagrams/data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42852"/>
          <a:ext cx="7500991" cy="671514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71570"/>
                <a:gridCol w="1175387"/>
                <a:gridCol w="1182068"/>
                <a:gridCol w="1285884"/>
                <a:gridCol w="1285884"/>
                <a:gridCol w="785818"/>
                <a:gridCol w="714380"/>
              </a:tblGrid>
              <a:tr h="415370">
                <a:tc>
                  <a:txBody>
                    <a:bodyPr/>
                    <a:lstStyle/>
                    <a:p>
                      <a:pPr algn="ctr"/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发起请求</a:t>
                      </a:r>
                      <a:endParaRPr lang="zh-CN" altLang="en-US" sz="9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应用服务器接收</a:t>
                      </a:r>
                      <a:endParaRPr lang="en-US" altLang="zh-CN" sz="9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  <a:p>
                      <a:pPr algn="ctr"/>
                      <a:r>
                        <a:rPr lang="zh-CN" altLang="en-US" sz="9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请求</a:t>
                      </a:r>
                      <a:endParaRPr lang="zh-CN" altLang="en-US" sz="9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分派</a:t>
                      </a:r>
                      <a:r>
                        <a:rPr lang="en-US" altLang="zh-CN" sz="9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mvc</a:t>
                      </a:r>
                      <a:r>
                        <a:rPr lang="zh-CN" altLang="en-US" sz="9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请求</a:t>
                      </a:r>
                      <a:endParaRPr lang="zh-CN" altLang="en-US" sz="9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请求处理</a:t>
                      </a:r>
                      <a:endParaRPr lang="zh-CN" altLang="en-US" sz="9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响应请求</a:t>
                      </a:r>
                      <a:endParaRPr lang="zh-CN" altLang="en-US" sz="9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接收响应</a:t>
                      </a:r>
                      <a:endParaRPr lang="zh-CN" altLang="en-US" sz="9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3842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请求方</a:t>
                      </a:r>
                      <a:endParaRPr lang="zh-CN" altLang="en-US" sz="9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845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应用服务器</a:t>
                      </a:r>
                      <a:endParaRPr lang="zh-CN" altLang="en-US" sz="9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53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MVC</a:t>
                      </a:r>
                      <a:r>
                        <a:rPr lang="zh-CN" altLang="en-US" sz="9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请求分派器</a:t>
                      </a:r>
                      <a:endParaRPr lang="zh-CN" altLang="en-US" sz="9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0740">
                <a:tc>
                  <a:txBody>
                    <a:bodyPr/>
                    <a:lstStyle/>
                    <a:p>
                      <a:pPr algn="l"/>
                      <a:r>
                        <a:rPr lang="en-US" sz="9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MVC</a:t>
                      </a:r>
                      <a:r>
                        <a:rPr lang="zh-CN" altLang="en-US" sz="9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控制器</a:t>
                      </a:r>
                      <a:endParaRPr lang="zh-CN" altLang="en-US" sz="9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07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其他请求处理器</a:t>
                      </a:r>
                      <a:endParaRPr lang="zh-CN" altLang="en-US" sz="9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流程图: 多文档 4"/>
          <p:cNvSpPr/>
          <p:nvPr/>
        </p:nvSpPr>
        <p:spPr>
          <a:xfrm>
            <a:off x="1500167" y="642918"/>
            <a:ext cx="1071570" cy="857256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*.htm,*.html</a:t>
            </a:r>
          </a:p>
          <a:p>
            <a:pPr algn="ctr"/>
            <a:r>
              <a:rPr lang="en-US" altLang="zh-CN" sz="900" dirty="0" smtClean="0"/>
              <a:t>*.</a:t>
            </a:r>
            <a:r>
              <a:rPr lang="en-US" altLang="zh-CN" sz="900" dirty="0" err="1" smtClean="0"/>
              <a:t>ajax</a:t>
            </a:r>
            <a:r>
              <a:rPr lang="en-US" altLang="zh-CN" sz="900" dirty="0" smtClean="0"/>
              <a:t>,*.do</a:t>
            </a:r>
          </a:p>
          <a:p>
            <a:pPr algn="ctr"/>
            <a:r>
              <a:rPr lang="en-US" altLang="zh-CN" sz="900" dirty="0" smtClean="0"/>
              <a:t>/rest/*</a:t>
            </a:r>
            <a:endParaRPr lang="zh-CN" altLang="en-US" sz="900" dirty="0"/>
          </a:p>
        </p:txBody>
      </p:sp>
      <p:sp>
        <p:nvSpPr>
          <p:cNvPr id="6" name="流程图: 决策 5"/>
          <p:cNvSpPr/>
          <p:nvPr/>
        </p:nvSpPr>
        <p:spPr>
          <a:xfrm>
            <a:off x="2643175" y="2071678"/>
            <a:ext cx="1214446" cy="35719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MVC</a:t>
            </a:r>
            <a:r>
              <a:rPr lang="zh-CN" altLang="en-US" sz="900" dirty="0" smtClean="0"/>
              <a:t>请求？</a:t>
            </a:r>
            <a:endParaRPr lang="zh-CN" altLang="en-US" sz="900" dirty="0"/>
          </a:p>
        </p:txBody>
      </p:sp>
      <p:sp>
        <p:nvSpPr>
          <p:cNvPr id="8" name="流程图: 过程 7"/>
          <p:cNvSpPr/>
          <p:nvPr/>
        </p:nvSpPr>
        <p:spPr>
          <a:xfrm>
            <a:off x="3929059" y="3143248"/>
            <a:ext cx="928694" cy="21431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查找控制器</a:t>
            </a:r>
            <a:endParaRPr lang="zh-CN" altLang="en-US" sz="900" dirty="0"/>
          </a:p>
        </p:txBody>
      </p:sp>
      <p:sp>
        <p:nvSpPr>
          <p:cNvPr id="9" name="流程图: 过程 8"/>
          <p:cNvSpPr/>
          <p:nvPr/>
        </p:nvSpPr>
        <p:spPr>
          <a:xfrm>
            <a:off x="5429257" y="6429372"/>
            <a:ext cx="714380" cy="35719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处理请求</a:t>
            </a:r>
            <a:endParaRPr lang="zh-CN" altLang="en-US" sz="900" dirty="0"/>
          </a:p>
        </p:txBody>
      </p:sp>
      <p:cxnSp>
        <p:nvCxnSpPr>
          <p:cNvPr id="28" name="形状 27"/>
          <p:cNvCxnSpPr>
            <a:stCxn id="5" idx="3"/>
            <a:endCxn id="6" idx="0"/>
          </p:cNvCxnSpPr>
          <p:nvPr/>
        </p:nvCxnSpPr>
        <p:spPr>
          <a:xfrm>
            <a:off x="2571737" y="1071546"/>
            <a:ext cx="678661" cy="10001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00414" y="205516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是</a:t>
            </a:r>
            <a:endParaRPr lang="zh-CN" altLang="en-US" sz="900" dirty="0"/>
          </a:p>
        </p:txBody>
      </p:sp>
      <p:cxnSp>
        <p:nvCxnSpPr>
          <p:cNvPr id="38" name="形状 37"/>
          <p:cNvCxnSpPr>
            <a:stCxn id="6" idx="3"/>
            <a:endCxn id="8" idx="0"/>
          </p:cNvCxnSpPr>
          <p:nvPr/>
        </p:nvCxnSpPr>
        <p:spPr>
          <a:xfrm>
            <a:off x="3857621" y="2250273"/>
            <a:ext cx="535785" cy="8929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00364" y="241235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否</a:t>
            </a:r>
            <a:endParaRPr lang="zh-CN" altLang="en-US" sz="900" dirty="0"/>
          </a:p>
        </p:txBody>
      </p:sp>
      <p:cxnSp>
        <p:nvCxnSpPr>
          <p:cNvPr id="34" name="形状 33"/>
          <p:cNvCxnSpPr>
            <a:stCxn id="6" idx="2"/>
            <a:endCxn id="9" idx="1"/>
          </p:cNvCxnSpPr>
          <p:nvPr/>
        </p:nvCxnSpPr>
        <p:spPr>
          <a:xfrm rot="16200000" flipH="1">
            <a:off x="2250278" y="3428987"/>
            <a:ext cx="4179099" cy="21788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流程图: 决策 41"/>
          <p:cNvSpPr/>
          <p:nvPr/>
        </p:nvSpPr>
        <p:spPr>
          <a:xfrm>
            <a:off x="3929059" y="3571876"/>
            <a:ext cx="1071570" cy="28575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找到？</a:t>
            </a:r>
            <a:endParaRPr lang="zh-CN" altLang="en-US" sz="900" dirty="0"/>
          </a:p>
        </p:txBody>
      </p:sp>
      <p:cxnSp>
        <p:nvCxnSpPr>
          <p:cNvPr id="44" name="直接箭头连接符 43"/>
          <p:cNvCxnSpPr>
            <a:stCxn id="8" idx="2"/>
            <a:endCxn id="42" idx="0"/>
          </p:cNvCxnSpPr>
          <p:nvPr/>
        </p:nvCxnSpPr>
        <p:spPr>
          <a:xfrm rot="16200000" flipH="1">
            <a:off x="4321968" y="342900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流程图: 过程 49"/>
          <p:cNvSpPr/>
          <p:nvPr/>
        </p:nvSpPr>
        <p:spPr>
          <a:xfrm>
            <a:off x="4000496" y="4071942"/>
            <a:ext cx="1000131" cy="2857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查找控制器方法</a:t>
            </a:r>
            <a:endParaRPr lang="zh-CN" altLang="en-US" sz="900" dirty="0"/>
          </a:p>
        </p:txBody>
      </p:sp>
      <p:sp>
        <p:nvSpPr>
          <p:cNvPr id="51" name="流程图: 决策 50"/>
          <p:cNvSpPr/>
          <p:nvPr/>
        </p:nvSpPr>
        <p:spPr>
          <a:xfrm>
            <a:off x="3929059" y="4572008"/>
            <a:ext cx="1071570" cy="28575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找到？</a:t>
            </a:r>
            <a:endParaRPr lang="zh-CN" altLang="en-US" sz="900" dirty="0"/>
          </a:p>
        </p:txBody>
      </p:sp>
      <p:cxnSp>
        <p:nvCxnSpPr>
          <p:cNvPr id="52" name="直接箭头连接符 51"/>
          <p:cNvCxnSpPr>
            <a:stCxn id="50" idx="2"/>
            <a:endCxn id="51" idx="0"/>
          </p:cNvCxnSpPr>
          <p:nvPr/>
        </p:nvCxnSpPr>
        <p:spPr>
          <a:xfrm rot="5400000">
            <a:off x="4375546" y="4446992"/>
            <a:ext cx="214314" cy="35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2"/>
            <a:endCxn id="50" idx="0"/>
          </p:cNvCxnSpPr>
          <p:nvPr/>
        </p:nvCxnSpPr>
        <p:spPr>
          <a:xfrm rot="16200000" flipH="1">
            <a:off x="4375546" y="3946926"/>
            <a:ext cx="214314" cy="35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43372" y="378619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是</a:t>
            </a:r>
            <a:endParaRPr lang="zh-CN" altLang="en-US" sz="900" dirty="0"/>
          </a:p>
        </p:txBody>
      </p:sp>
      <p:cxnSp>
        <p:nvCxnSpPr>
          <p:cNvPr id="76" name="直接箭头连接符 75"/>
          <p:cNvCxnSpPr>
            <a:stCxn id="42" idx="3"/>
          </p:cNvCxnSpPr>
          <p:nvPr/>
        </p:nvCxnSpPr>
        <p:spPr>
          <a:xfrm>
            <a:off x="5000629" y="3714752"/>
            <a:ext cx="428628" cy="1588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流程图: 预定义过程 76"/>
          <p:cNvSpPr/>
          <p:nvPr/>
        </p:nvSpPr>
        <p:spPr>
          <a:xfrm>
            <a:off x="5429257" y="3571876"/>
            <a:ext cx="785818" cy="285752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异常处理</a:t>
            </a:r>
            <a:endParaRPr lang="zh-CN" altLang="en-US" sz="900" dirty="0"/>
          </a:p>
        </p:txBody>
      </p:sp>
      <p:cxnSp>
        <p:nvCxnSpPr>
          <p:cNvPr id="79" name="形状 78"/>
          <p:cNvCxnSpPr>
            <a:stCxn id="51" idx="3"/>
            <a:endCxn id="77" idx="2"/>
          </p:cNvCxnSpPr>
          <p:nvPr/>
        </p:nvCxnSpPr>
        <p:spPr>
          <a:xfrm flipV="1">
            <a:off x="5000629" y="3857628"/>
            <a:ext cx="821537" cy="857256"/>
          </a:xfrm>
          <a:prstGeom prst="bentConnector2">
            <a:avLst/>
          </a:prstGeom>
          <a:ln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流程图: 过程 81"/>
          <p:cNvSpPr/>
          <p:nvPr/>
        </p:nvSpPr>
        <p:spPr>
          <a:xfrm>
            <a:off x="5429257" y="5643578"/>
            <a:ext cx="714380" cy="35719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处理请求</a:t>
            </a:r>
            <a:endParaRPr lang="zh-CN" altLang="en-US" sz="900" dirty="0"/>
          </a:p>
        </p:txBody>
      </p:sp>
      <p:cxnSp>
        <p:nvCxnSpPr>
          <p:cNvPr id="87" name="形状 86"/>
          <p:cNvCxnSpPr>
            <a:stCxn id="51" idx="2"/>
            <a:endCxn id="82" idx="1"/>
          </p:cNvCxnSpPr>
          <p:nvPr/>
        </p:nvCxnSpPr>
        <p:spPr>
          <a:xfrm rot="16200000" flipH="1">
            <a:off x="4464844" y="4857759"/>
            <a:ext cx="964413" cy="9644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857752" y="348392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否</a:t>
            </a:r>
            <a:endParaRPr lang="zh-CN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4214810" y="47863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是</a:t>
            </a:r>
            <a:endParaRPr lang="zh-CN" alt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4857752" y="448405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否</a:t>
            </a:r>
            <a:endParaRPr lang="zh-CN" altLang="en-US" sz="900" dirty="0"/>
          </a:p>
        </p:txBody>
      </p:sp>
      <p:sp>
        <p:nvSpPr>
          <p:cNvPr id="91" name="矩形 90"/>
          <p:cNvSpPr/>
          <p:nvPr/>
        </p:nvSpPr>
        <p:spPr>
          <a:xfrm>
            <a:off x="3643307" y="3000372"/>
            <a:ext cx="1714512" cy="235745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0" name="图示 99"/>
          <p:cNvGraphicFramePr/>
          <p:nvPr/>
        </p:nvGraphicFramePr>
        <p:xfrm>
          <a:off x="1714481" y="3429000"/>
          <a:ext cx="1071570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1" name="图示 100"/>
          <p:cNvGraphicFramePr/>
          <p:nvPr/>
        </p:nvGraphicFramePr>
        <p:xfrm>
          <a:off x="2973211" y="785794"/>
          <a:ext cx="543739" cy="23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96" name="直接箭头连接符 95"/>
          <p:cNvCxnSpPr>
            <a:stCxn id="8" idx="1"/>
          </p:cNvCxnSpPr>
          <p:nvPr/>
        </p:nvCxnSpPr>
        <p:spPr>
          <a:xfrm rot="10800000" flipV="1">
            <a:off x="2786051" y="3250404"/>
            <a:ext cx="1143008" cy="607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50" idx="1"/>
          </p:cNvCxnSpPr>
          <p:nvPr/>
        </p:nvCxnSpPr>
        <p:spPr>
          <a:xfrm rot="10800000">
            <a:off x="2786054" y="4000506"/>
            <a:ext cx="1214443" cy="21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02" name="图示 101"/>
          <p:cNvGraphicFramePr/>
          <p:nvPr/>
        </p:nvGraphicFramePr>
        <p:xfrm>
          <a:off x="4429125" y="2571744"/>
          <a:ext cx="543739" cy="23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03" name="图示 102"/>
          <p:cNvGraphicFramePr/>
          <p:nvPr/>
        </p:nvGraphicFramePr>
        <p:xfrm>
          <a:off x="2714613" y="4214818"/>
          <a:ext cx="543739" cy="23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04" name="图示 103"/>
          <p:cNvGraphicFramePr/>
          <p:nvPr/>
        </p:nvGraphicFramePr>
        <p:xfrm>
          <a:off x="2643175" y="3286124"/>
          <a:ext cx="543739" cy="302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07" name="图示 106"/>
          <p:cNvGraphicFramePr/>
          <p:nvPr/>
        </p:nvGraphicFramePr>
        <p:xfrm>
          <a:off x="2714613" y="5715016"/>
          <a:ext cx="543739" cy="23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08" name="流程图: 过程 107"/>
          <p:cNvSpPr/>
          <p:nvPr/>
        </p:nvSpPr>
        <p:spPr>
          <a:xfrm>
            <a:off x="6572263" y="2143116"/>
            <a:ext cx="642943" cy="357190"/>
          </a:xfrm>
          <a:prstGeom prst="flowChartProcess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响应请求</a:t>
            </a:r>
            <a:endParaRPr lang="zh-CN" altLang="en-US" sz="900" dirty="0"/>
          </a:p>
        </p:txBody>
      </p:sp>
      <p:cxnSp>
        <p:nvCxnSpPr>
          <p:cNvPr id="110" name="形状 109"/>
          <p:cNvCxnSpPr>
            <a:stCxn id="77" idx="3"/>
          </p:cNvCxnSpPr>
          <p:nvPr/>
        </p:nvCxnSpPr>
        <p:spPr>
          <a:xfrm flipV="1">
            <a:off x="6215075" y="2500306"/>
            <a:ext cx="500066" cy="1214446"/>
          </a:xfrm>
          <a:prstGeom prst="bentConnector2">
            <a:avLst/>
          </a:prstGeom>
          <a:ln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形状 111"/>
          <p:cNvCxnSpPr>
            <a:stCxn id="82" idx="3"/>
            <a:endCxn id="108" idx="2"/>
          </p:cNvCxnSpPr>
          <p:nvPr/>
        </p:nvCxnSpPr>
        <p:spPr>
          <a:xfrm flipV="1">
            <a:off x="6143637" y="2500306"/>
            <a:ext cx="750098" cy="3321867"/>
          </a:xfrm>
          <a:prstGeom prst="bentConnector2">
            <a:avLst/>
          </a:prstGeom>
          <a:ln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形状 113"/>
          <p:cNvCxnSpPr>
            <a:stCxn id="9" idx="3"/>
          </p:cNvCxnSpPr>
          <p:nvPr/>
        </p:nvCxnSpPr>
        <p:spPr>
          <a:xfrm flipV="1">
            <a:off x="6143637" y="2500306"/>
            <a:ext cx="928694" cy="4107661"/>
          </a:xfrm>
          <a:prstGeom prst="bentConnector2">
            <a:avLst/>
          </a:prstGeom>
          <a:ln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流程图: 过程 123"/>
          <p:cNvSpPr/>
          <p:nvPr/>
        </p:nvSpPr>
        <p:spPr>
          <a:xfrm>
            <a:off x="7286644" y="1000108"/>
            <a:ext cx="571503" cy="357190"/>
          </a:xfrm>
          <a:prstGeom prst="flowChartProcess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接收响应</a:t>
            </a:r>
            <a:endParaRPr lang="en-US" altLang="zh-CN" sz="900" dirty="0" smtClean="0"/>
          </a:p>
        </p:txBody>
      </p:sp>
      <p:cxnSp>
        <p:nvCxnSpPr>
          <p:cNvPr id="126" name="形状 125"/>
          <p:cNvCxnSpPr>
            <a:stCxn id="108" idx="3"/>
            <a:endCxn id="124" idx="2"/>
          </p:cNvCxnSpPr>
          <p:nvPr/>
        </p:nvCxnSpPr>
        <p:spPr>
          <a:xfrm flipV="1">
            <a:off x="7215206" y="1357298"/>
            <a:ext cx="357190" cy="964413"/>
          </a:xfrm>
          <a:prstGeom prst="bentConnector2">
            <a:avLst/>
          </a:prstGeom>
          <a:ln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1736" y="1285860"/>
            <a:ext cx="3714776" cy="857256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" name="矩形 4"/>
          <p:cNvSpPr/>
          <p:nvPr/>
        </p:nvSpPr>
        <p:spPr>
          <a:xfrm>
            <a:off x="3457273" y="2714620"/>
            <a:ext cx="1928826" cy="857256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DemoController</a:t>
            </a:r>
            <a:endParaRPr lang="zh-CN" altLang="en-US" sz="900" dirty="0"/>
          </a:p>
        </p:txBody>
      </p: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rot="5400000" flipH="1" flipV="1">
            <a:off x="4139653" y="2425149"/>
            <a:ext cx="571504" cy="7438"/>
          </a:xfrm>
          <a:prstGeom prst="straightConnector1">
            <a:avLst/>
          </a:prstGeom>
          <a:ln>
            <a:tailEnd type="diamon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714612" y="1500174"/>
            <a:ext cx="357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1" dirty="0" smtClean="0"/>
              <a:t>protected </a:t>
            </a:r>
            <a:r>
              <a:rPr lang="en-US" altLang="zh-CN" sz="900" b="1" dirty="0" err="1" smtClean="0"/>
              <a:t>ModelAndView</a:t>
            </a:r>
            <a:r>
              <a:rPr lang="en-US" altLang="zh-CN" sz="900" b="1" dirty="0" smtClean="0"/>
              <a:t> </a:t>
            </a:r>
            <a:r>
              <a:rPr lang="en-US" altLang="zh-CN" sz="900" b="1" dirty="0" err="1" smtClean="0"/>
              <a:t>handleRequestInternal</a:t>
            </a:r>
            <a:r>
              <a:rPr lang="en-US" altLang="zh-CN" sz="900" b="1" dirty="0" smtClean="0"/>
              <a:t>(</a:t>
            </a:r>
            <a:r>
              <a:rPr lang="en-US" altLang="zh-CN" sz="900" b="1" dirty="0" err="1" smtClean="0"/>
              <a:t>HttpServletRequest</a:t>
            </a:r>
            <a:r>
              <a:rPr lang="en-US" altLang="zh-CN" sz="900" b="1" dirty="0" smtClean="0"/>
              <a:t> request,</a:t>
            </a:r>
          </a:p>
          <a:p>
            <a:r>
              <a:rPr lang="en-US" altLang="zh-CN" sz="900" dirty="0" err="1" smtClean="0"/>
              <a:t>HttpServletResponse</a:t>
            </a:r>
            <a:r>
              <a:rPr lang="en-US" altLang="zh-CN" sz="900" dirty="0" smtClean="0"/>
              <a:t> </a:t>
            </a:r>
            <a:r>
              <a:rPr lang="en-US" altLang="zh-CN" sz="900" dirty="0" err="1" smtClean="0"/>
              <a:t>response,PageContext</a:t>
            </a:r>
            <a:r>
              <a:rPr lang="en-US" altLang="zh-CN" sz="900" dirty="0" smtClean="0"/>
              <a:t> </a:t>
            </a:r>
            <a:r>
              <a:rPr lang="en-US" altLang="zh-CN" sz="900" dirty="0" err="1" smtClean="0"/>
              <a:t>pageContext</a:t>
            </a:r>
            <a:r>
              <a:rPr lang="en-US" altLang="zh-CN" sz="900" dirty="0" smtClean="0"/>
              <a:t>) </a:t>
            </a:r>
            <a:r>
              <a:rPr lang="en-US" altLang="zh-CN" sz="900" b="1" dirty="0" smtClean="0"/>
              <a:t>throws Exception 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3786182" y="1285860"/>
            <a:ext cx="11480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/>
              <a:t>AbstractController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1736" y="1643050"/>
            <a:ext cx="3714776" cy="500066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" name="矩形 4"/>
          <p:cNvSpPr/>
          <p:nvPr/>
        </p:nvSpPr>
        <p:spPr>
          <a:xfrm>
            <a:off x="3462330" y="2714620"/>
            <a:ext cx="1928826" cy="642942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DemoMutiActionController</a:t>
            </a:r>
            <a:endParaRPr lang="zh-CN" altLang="en-US" sz="900" dirty="0"/>
          </a:p>
        </p:txBody>
      </p:sp>
      <p:cxnSp>
        <p:nvCxnSpPr>
          <p:cNvPr id="6" name="直接箭头连接符 5"/>
          <p:cNvCxnSpPr>
            <a:stCxn id="5" idx="0"/>
            <a:endCxn id="4" idx="2"/>
          </p:cNvCxnSpPr>
          <p:nvPr/>
        </p:nvCxnSpPr>
        <p:spPr>
          <a:xfrm rot="5400000" flipH="1" flipV="1">
            <a:off x="4142181" y="2427678"/>
            <a:ext cx="571504" cy="2381"/>
          </a:xfrm>
          <a:prstGeom prst="straightConnector1">
            <a:avLst/>
          </a:prstGeom>
          <a:ln>
            <a:tailEnd type="diamon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86182" y="1785926"/>
            <a:ext cx="13227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/>
              <a:t>MultiActionController</a:t>
            </a:r>
            <a:endParaRPr lang="zh-CN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97</Words>
  <PresentationFormat>全屏显示(4:3)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微软中国</cp:lastModifiedBy>
  <cp:revision>52</cp:revision>
  <dcterms:modified xsi:type="dcterms:W3CDTF">2011-01-28T16:06:04Z</dcterms:modified>
</cp:coreProperties>
</file>