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0413" cy="7974013"/>
  <p:notesSz cx="6858000" cy="9144000"/>
  <p:defaultTextStyle>
    <a:defPPr>
      <a:defRPr lang="zh-CN"/>
    </a:defPPr>
    <a:lvl1pPr marL="0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0306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0613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0919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21225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51531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81838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12144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42450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00" y="-78"/>
      </p:cViewPr>
      <p:guideLst>
        <p:guide orient="horz" pos="25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A0D04CCE-6157-4BA6-B1C0-4753B27BB432}" type="presOf" srcId="{5550289A-E43C-488E-BAED-98BA52CFF863}" destId="{774971AE-ADD5-45AE-8603-FE7CC10BFC67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4F122C92-64B6-4577-BC53-0EFC54869C4D}" type="presOf" srcId="{19C41FFB-6406-4FC6-BB4A-D20A2469B266}" destId="{01C619FD-25F5-45D1-85AB-482A8B32E0EB}" srcOrd="0" destOrd="0" presId="urn:microsoft.com/office/officeart/2005/8/layout/cycle2"/>
    <dgm:cxn modelId="{2000399F-E5C0-4F76-A21F-E097D357CA2F}" type="presOf" srcId="{D235914C-F1BC-4765-B4FD-765B4CD5E27A}" destId="{85CCEF99-4247-4044-AF64-8B6CA8806184}" srcOrd="0" destOrd="0" presId="urn:microsoft.com/office/officeart/2005/8/layout/cycle2"/>
    <dgm:cxn modelId="{167E346D-6967-4CA7-A216-A176F8948AE4}" type="presOf" srcId="{565F9B00-D13A-45E2-A2AC-2C25BE35C446}" destId="{F066602C-C662-4BDE-817C-879DB19230F1}" srcOrd="0" destOrd="0" presId="urn:microsoft.com/office/officeart/2005/8/layout/cycle2"/>
    <dgm:cxn modelId="{E42C0CA2-3DB8-4846-BAD4-DC977045E2EC}" type="presOf" srcId="{D4C81255-1BC2-42BC-82CE-0B42938B37CB}" destId="{8EF72819-F8B5-407D-9AA0-31297C876413}" srcOrd="0" destOrd="0" presId="urn:microsoft.com/office/officeart/2005/8/layout/cycle2"/>
    <dgm:cxn modelId="{FD1096AE-6966-448F-923D-95FAAF696813}" type="presOf" srcId="{4BB213F0-DEE7-4263-91E6-14EED3DC18B6}" destId="{7C9EA086-971E-43E9-AC48-E427A532F7D0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46EDD4A7-A414-4D69-98A3-F8907231A111}" type="presOf" srcId="{C25223F1-BE96-450E-A50F-A6C1715253E6}" destId="{AFAC7779-C776-49B8-AE13-EE522201DFD3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29EDE67E-6894-4E21-ABBB-1AEDD7F472CD}" type="presOf" srcId="{6712EC22-443A-429F-B8B9-8F4F78B2EA5C}" destId="{5D7F0F87-A54C-45D5-94CB-EEFFBE19E8D0}" srcOrd="0" destOrd="0" presId="urn:microsoft.com/office/officeart/2005/8/layout/cycle2"/>
    <dgm:cxn modelId="{BDA78B21-6AA8-4A33-B53A-928B754CE8B5}" type="presOf" srcId="{EB7FE703-8518-4529-AE21-5B4D16EDF477}" destId="{1338F814-2274-424B-9C41-8ABA7DFCC809}" srcOrd="0" destOrd="0" presId="urn:microsoft.com/office/officeart/2005/8/layout/cycle2"/>
    <dgm:cxn modelId="{47BB0C4D-DC0F-4D5F-AC81-AAD8B6EDDD2C}" type="presOf" srcId="{EB7FE703-8518-4529-AE21-5B4D16EDF477}" destId="{E89DF330-3013-4A1A-8F57-0C3D797DB65B}" srcOrd="1" destOrd="0" presId="urn:microsoft.com/office/officeart/2005/8/layout/cycle2"/>
    <dgm:cxn modelId="{5D7C1B9B-F3E2-43BF-854E-BA4E6C018FC5}" type="presOf" srcId="{B0067F24-2B6F-477E-A095-8917E1208E4F}" destId="{C3D823D2-35D1-46DC-BFC7-F1046A413977}" srcOrd="1" destOrd="0" presId="urn:microsoft.com/office/officeart/2005/8/layout/cycle2"/>
    <dgm:cxn modelId="{8E678539-6374-4438-A9F7-CB4E532C1F07}" type="presOf" srcId="{D235914C-F1BC-4765-B4FD-765B4CD5E27A}" destId="{365D448A-177F-4A9A-A71E-1D3BF7793E55}" srcOrd="1" destOrd="0" presId="urn:microsoft.com/office/officeart/2005/8/layout/cycle2"/>
    <dgm:cxn modelId="{192013D1-A9B7-4616-BFE4-5205F1EB33AC}" type="presOf" srcId="{B0067F24-2B6F-477E-A095-8917E1208E4F}" destId="{8432B3B9-C078-4FBD-BD53-63D21DADFF33}" srcOrd="0" destOrd="0" presId="urn:microsoft.com/office/officeart/2005/8/layout/cycle2"/>
    <dgm:cxn modelId="{38D2CF0C-870E-4637-A872-960CFDBF9B35}" srcId="{5550289A-E43C-488E-BAED-98BA52CFF863}" destId="{565F9B00-D13A-45E2-A2AC-2C25BE35C446}" srcOrd="4" destOrd="0" parTransId="{2B415032-A6F1-4B8E-A608-8AAEFE076B84}" sibTransId="{4BB213F0-DEE7-4263-91E6-14EED3DC18B6}"/>
    <dgm:cxn modelId="{DCB1EEC6-F0FC-4D6C-A514-F391E0F9AE6A}" type="presOf" srcId="{4BB213F0-DEE7-4263-91E6-14EED3DC18B6}" destId="{F5ECB40E-0905-4F2A-A99C-A43ECAF9C362}" srcOrd="1" destOrd="0" presId="urn:microsoft.com/office/officeart/2005/8/layout/cycle2"/>
    <dgm:cxn modelId="{8130E41C-21C4-4D03-AF8B-130B057407BF}" type="presOf" srcId="{613018C8-F35B-4B84-BBE7-D1726E3B5B42}" destId="{2AE2A15C-DC33-42AE-8434-508B5DF42518}" srcOrd="0" destOrd="0" presId="urn:microsoft.com/office/officeart/2005/8/layout/cycle2"/>
    <dgm:cxn modelId="{9C0DE8DC-D13C-47FB-A6DA-313E4E9F5052}" type="presOf" srcId="{D4C81255-1BC2-42BC-82CE-0B42938B37CB}" destId="{5E3DFE37-0C8C-4F8F-B849-21DD35BFD90A}" srcOrd="1" destOrd="0" presId="urn:microsoft.com/office/officeart/2005/8/layout/cycle2"/>
    <dgm:cxn modelId="{F612B8DC-84D4-4252-9442-7132527F01DB}" type="presParOf" srcId="{774971AE-ADD5-45AE-8603-FE7CC10BFC67}" destId="{01C619FD-25F5-45D1-85AB-482A8B32E0EB}" srcOrd="0" destOrd="0" presId="urn:microsoft.com/office/officeart/2005/8/layout/cycle2"/>
    <dgm:cxn modelId="{FC2D5518-B8BF-4083-8EF9-DBEA24FF03C4}" type="presParOf" srcId="{774971AE-ADD5-45AE-8603-FE7CC10BFC67}" destId="{8EF72819-F8B5-407D-9AA0-31297C876413}" srcOrd="1" destOrd="0" presId="urn:microsoft.com/office/officeart/2005/8/layout/cycle2"/>
    <dgm:cxn modelId="{32A03934-E20A-46BF-9FEA-06CAC91C574B}" type="presParOf" srcId="{8EF72819-F8B5-407D-9AA0-31297C876413}" destId="{5E3DFE37-0C8C-4F8F-B849-21DD35BFD90A}" srcOrd="0" destOrd="0" presId="urn:microsoft.com/office/officeart/2005/8/layout/cycle2"/>
    <dgm:cxn modelId="{A687C6DF-6740-40CD-8A5C-C026486683F1}" type="presParOf" srcId="{774971AE-ADD5-45AE-8603-FE7CC10BFC67}" destId="{AFAC7779-C776-49B8-AE13-EE522201DFD3}" srcOrd="2" destOrd="0" presId="urn:microsoft.com/office/officeart/2005/8/layout/cycle2"/>
    <dgm:cxn modelId="{E1A04AA0-44CE-429F-99C6-DC97CB2208F5}" type="presParOf" srcId="{774971AE-ADD5-45AE-8603-FE7CC10BFC67}" destId="{8432B3B9-C078-4FBD-BD53-63D21DADFF33}" srcOrd="3" destOrd="0" presId="urn:microsoft.com/office/officeart/2005/8/layout/cycle2"/>
    <dgm:cxn modelId="{CF740E96-9647-4784-BFE1-0915C74994F8}" type="presParOf" srcId="{8432B3B9-C078-4FBD-BD53-63D21DADFF33}" destId="{C3D823D2-35D1-46DC-BFC7-F1046A413977}" srcOrd="0" destOrd="0" presId="urn:microsoft.com/office/officeart/2005/8/layout/cycle2"/>
    <dgm:cxn modelId="{A0718CD1-04D1-4DB0-B925-0D0919BCAF22}" type="presParOf" srcId="{774971AE-ADD5-45AE-8603-FE7CC10BFC67}" destId="{5D7F0F87-A54C-45D5-94CB-EEFFBE19E8D0}" srcOrd="4" destOrd="0" presId="urn:microsoft.com/office/officeart/2005/8/layout/cycle2"/>
    <dgm:cxn modelId="{F96899A3-C396-4CB6-A2FC-EED9D03B56A7}" type="presParOf" srcId="{774971AE-ADD5-45AE-8603-FE7CC10BFC67}" destId="{85CCEF99-4247-4044-AF64-8B6CA8806184}" srcOrd="5" destOrd="0" presId="urn:microsoft.com/office/officeart/2005/8/layout/cycle2"/>
    <dgm:cxn modelId="{BAAE6435-C99F-46FA-8D77-93410E1C6217}" type="presParOf" srcId="{85CCEF99-4247-4044-AF64-8B6CA8806184}" destId="{365D448A-177F-4A9A-A71E-1D3BF7793E55}" srcOrd="0" destOrd="0" presId="urn:microsoft.com/office/officeart/2005/8/layout/cycle2"/>
    <dgm:cxn modelId="{B8127CB8-C73E-432A-A5BE-343903244FEC}" type="presParOf" srcId="{774971AE-ADD5-45AE-8603-FE7CC10BFC67}" destId="{2AE2A15C-DC33-42AE-8434-508B5DF42518}" srcOrd="6" destOrd="0" presId="urn:microsoft.com/office/officeart/2005/8/layout/cycle2"/>
    <dgm:cxn modelId="{4A03865A-DC1B-418F-83DA-855A4EEE3FB0}" type="presParOf" srcId="{774971AE-ADD5-45AE-8603-FE7CC10BFC67}" destId="{1338F814-2274-424B-9C41-8ABA7DFCC809}" srcOrd="7" destOrd="0" presId="urn:microsoft.com/office/officeart/2005/8/layout/cycle2"/>
    <dgm:cxn modelId="{32A61A5F-6927-4460-AD46-278B3625104F}" type="presParOf" srcId="{1338F814-2274-424B-9C41-8ABA7DFCC809}" destId="{E89DF330-3013-4A1A-8F57-0C3D797DB65B}" srcOrd="0" destOrd="0" presId="urn:microsoft.com/office/officeart/2005/8/layout/cycle2"/>
    <dgm:cxn modelId="{3F5B38D5-D176-41DF-AA8D-46ADBE340A43}" type="presParOf" srcId="{774971AE-ADD5-45AE-8603-FE7CC10BFC67}" destId="{F066602C-C662-4BDE-817C-879DB19230F1}" srcOrd="8" destOrd="0" presId="urn:microsoft.com/office/officeart/2005/8/layout/cycle2"/>
    <dgm:cxn modelId="{4EDC6820-1ADD-49F7-8AD0-EA64FBE4CEC3}" type="presParOf" srcId="{774971AE-ADD5-45AE-8603-FE7CC10BFC67}" destId="{7C9EA086-971E-43E9-AC48-E427A532F7D0}" srcOrd="9" destOrd="0" presId="urn:microsoft.com/office/officeart/2005/8/layout/cycle2"/>
    <dgm:cxn modelId="{BE883DF8-D106-4720-A2B5-CE0F98796D3F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2572804" y="1725"/>
          <a:ext cx="1620495" cy="1620495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7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810120" y="239041"/>
        <a:ext cx="1145863" cy="1145863"/>
      </dsp:txXfrm>
    </dsp:sp>
    <dsp:sp modelId="{8EF72819-F8B5-407D-9AA0-31297C876413}">
      <dsp:nvSpPr>
        <dsp:cNvPr id="0" name=""/>
        <dsp:cNvSpPr/>
      </dsp:nvSpPr>
      <dsp:spPr>
        <a:xfrm rot="2160000">
          <a:off x="4142045" y="1246386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4154381" y="1317802"/>
        <a:ext cx="301433" cy="328151"/>
      </dsp:txXfrm>
    </dsp:sp>
    <dsp:sp modelId="{AFAC7779-C776-49B8-AE13-EE522201DFD3}">
      <dsp:nvSpPr>
        <dsp:cNvPr id="0" name=""/>
        <dsp:cNvSpPr/>
      </dsp:nvSpPr>
      <dsp:spPr>
        <a:xfrm>
          <a:off x="4541129" y="1431796"/>
          <a:ext cx="1620495" cy="1620495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78445" y="1669112"/>
        <a:ext cx="1145863" cy="1145863"/>
      </dsp:txXfrm>
    </dsp:sp>
    <dsp:sp modelId="{8432B3B9-C078-4FBD-BD53-63D21DADFF33}">
      <dsp:nvSpPr>
        <dsp:cNvPr id="0" name=""/>
        <dsp:cNvSpPr/>
      </dsp:nvSpPr>
      <dsp:spPr>
        <a:xfrm rot="6480000">
          <a:off x="4763917" y="3113947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4848470" y="3161899"/>
        <a:ext cx="301433" cy="328151"/>
      </dsp:txXfrm>
    </dsp:sp>
    <dsp:sp modelId="{5D7F0F87-A54C-45D5-94CB-EEFFBE19E8D0}">
      <dsp:nvSpPr>
        <dsp:cNvPr id="0" name=""/>
        <dsp:cNvSpPr/>
      </dsp:nvSpPr>
      <dsp:spPr>
        <a:xfrm>
          <a:off x="3789296" y="3745701"/>
          <a:ext cx="1620495" cy="1620495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26612" y="3983017"/>
        <a:ext cx="1145863" cy="1145863"/>
      </dsp:txXfrm>
    </dsp:sp>
    <dsp:sp modelId="{85CCEF99-4247-4044-AF64-8B6CA8806184}">
      <dsp:nvSpPr>
        <dsp:cNvPr id="0" name=""/>
        <dsp:cNvSpPr/>
      </dsp:nvSpPr>
      <dsp:spPr>
        <a:xfrm rot="10800000">
          <a:off x="3179929" y="4282490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3309114" y="4391873"/>
        <a:ext cx="301433" cy="328151"/>
      </dsp:txXfrm>
    </dsp:sp>
    <dsp:sp modelId="{2AE2A15C-DC33-42AE-8434-508B5DF42518}">
      <dsp:nvSpPr>
        <dsp:cNvPr id="0" name=""/>
        <dsp:cNvSpPr/>
      </dsp:nvSpPr>
      <dsp:spPr>
        <a:xfrm>
          <a:off x="1356312" y="3745701"/>
          <a:ext cx="1620495" cy="1620495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93628" y="3983017"/>
        <a:ext cx="1145863" cy="1145863"/>
      </dsp:txXfrm>
    </dsp:sp>
    <dsp:sp modelId="{1338F814-2274-424B-9C41-8ABA7DFCC809}">
      <dsp:nvSpPr>
        <dsp:cNvPr id="0" name=""/>
        <dsp:cNvSpPr/>
      </dsp:nvSpPr>
      <dsp:spPr>
        <a:xfrm rot="15120000">
          <a:off x="1579100" y="3137129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1663653" y="3307943"/>
        <a:ext cx="301433" cy="328151"/>
      </dsp:txXfrm>
    </dsp:sp>
    <dsp:sp modelId="{F066602C-C662-4BDE-817C-879DB19230F1}">
      <dsp:nvSpPr>
        <dsp:cNvPr id="0" name=""/>
        <dsp:cNvSpPr/>
      </dsp:nvSpPr>
      <dsp:spPr>
        <a:xfrm>
          <a:off x="604479" y="1431796"/>
          <a:ext cx="1620495" cy="1620495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41795" y="1669112"/>
        <a:ext cx="1145863" cy="1145863"/>
      </dsp:txXfrm>
    </dsp:sp>
    <dsp:sp modelId="{7C9EA086-971E-43E9-AC48-E427A532F7D0}">
      <dsp:nvSpPr>
        <dsp:cNvPr id="0" name=""/>
        <dsp:cNvSpPr/>
      </dsp:nvSpPr>
      <dsp:spPr>
        <a:xfrm rot="19440000">
          <a:off x="2173720" y="1260713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186056" y="1408063"/>
        <a:ext cx="301433" cy="328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477114"/>
            <a:ext cx="10361851" cy="1709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518607"/>
            <a:ext cx="8533289" cy="2037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0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21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81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1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319332"/>
            <a:ext cx="2742843" cy="68037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319332"/>
            <a:ext cx="8025355" cy="68037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2016/3/1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3407260" y="2061309"/>
            <a:ext cx="5238069" cy="290719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28036" indent="-397730">
              <a:buFont typeface="+mj-lt"/>
              <a:buAutoNum type="arabicPeriod"/>
              <a:defRPr/>
            </a:lvl2pPr>
            <a:lvl3pPr marL="1458342" indent="-39773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9804" y="151878"/>
            <a:ext cx="10203387" cy="569815"/>
          </a:xfrm>
          <a:prstGeom prst="rect">
            <a:avLst/>
          </a:prstGeom>
        </p:spPr>
        <p:txBody>
          <a:bodyPr anchor="t"/>
          <a:lstStyle>
            <a:lvl1pPr>
              <a:lnSpc>
                <a:spcPts val="3132"/>
              </a:lnSpc>
              <a:defRPr sz="23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31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9804" y="151878"/>
            <a:ext cx="10203387" cy="569815"/>
          </a:xfrm>
          <a:prstGeom prst="rect">
            <a:avLst/>
          </a:prstGeom>
        </p:spPr>
        <p:txBody>
          <a:bodyPr anchor="t"/>
          <a:lstStyle>
            <a:lvl1pPr>
              <a:lnSpc>
                <a:spcPts val="3132"/>
              </a:lnSpc>
              <a:defRPr sz="23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2016/3/1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1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5124043"/>
            <a:ext cx="10361851" cy="15837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3379728"/>
            <a:ext cx="10361851" cy="174431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03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0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909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21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515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81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121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42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860605"/>
            <a:ext cx="5384099" cy="5262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860605"/>
            <a:ext cx="5384099" cy="5262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784925"/>
            <a:ext cx="5386216" cy="74387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0306" indent="0">
              <a:buNone/>
              <a:defRPr sz="2300" b="1"/>
            </a:lvl2pPr>
            <a:lvl3pPr marL="1060613" indent="0">
              <a:buNone/>
              <a:defRPr sz="2100" b="1"/>
            </a:lvl3pPr>
            <a:lvl4pPr marL="1590919" indent="0">
              <a:buNone/>
              <a:defRPr sz="1900" b="1"/>
            </a:lvl4pPr>
            <a:lvl5pPr marL="2121225" indent="0">
              <a:buNone/>
              <a:defRPr sz="1900" b="1"/>
            </a:lvl5pPr>
            <a:lvl6pPr marL="2651531" indent="0">
              <a:buNone/>
              <a:defRPr sz="1900" b="1"/>
            </a:lvl6pPr>
            <a:lvl7pPr marL="3181838" indent="0">
              <a:buNone/>
              <a:defRPr sz="1900" b="1"/>
            </a:lvl7pPr>
            <a:lvl8pPr marL="3712144" indent="0">
              <a:buNone/>
              <a:defRPr sz="1900" b="1"/>
            </a:lvl8pPr>
            <a:lvl9pPr marL="42424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528796"/>
            <a:ext cx="5386216" cy="4594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784925"/>
            <a:ext cx="5388332" cy="74387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0306" indent="0">
              <a:buNone/>
              <a:defRPr sz="2300" b="1"/>
            </a:lvl2pPr>
            <a:lvl3pPr marL="1060613" indent="0">
              <a:buNone/>
              <a:defRPr sz="2100" b="1"/>
            </a:lvl3pPr>
            <a:lvl4pPr marL="1590919" indent="0">
              <a:buNone/>
              <a:defRPr sz="1900" b="1"/>
            </a:lvl4pPr>
            <a:lvl5pPr marL="2121225" indent="0">
              <a:buNone/>
              <a:defRPr sz="1900" b="1"/>
            </a:lvl5pPr>
            <a:lvl6pPr marL="2651531" indent="0">
              <a:buNone/>
              <a:defRPr sz="1900" b="1"/>
            </a:lvl6pPr>
            <a:lvl7pPr marL="3181838" indent="0">
              <a:buNone/>
              <a:defRPr sz="1900" b="1"/>
            </a:lvl7pPr>
            <a:lvl8pPr marL="3712144" indent="0">
              <a:buNone/>
              <a:defRPr sz="1900" b="1"/>
            </a:lvl8pPr>
            <a:lvl9pPr marL="42424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528796"/>
            <a:ext cx="5388332" cy="4594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317484"/>
            <a:ext cx="4010562" cy="135115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5" y="317486"/>
            <a:ext cx="6814779" cy="680559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668638"/>
            <a:ext cx="4010562" cy="5454447"/>
          </a:xfrm>
        </p:spPr>
        <p:txBody>
          <a:bodyPr/>
          <a:lstStyle>
            <a:lvl1pPr marL="0" indent="0">
              <a:buNone/>
              <a:defRPr sz="1600"/>
            </a:lvl1pPr>
            <a:lvl2pPr marL="530306" indent="0">
              <a:buNone/>
              <a:defRPr sz="1400"/>
            </a:lvl2pPr>
            <a:lvl3pPr marL="1060613" indent="0">
              <a:buNone/>
              <a:defRPr sz="1200"/>
            </a:lvl3pPr>
            <a:lvl4pPr marL="1590919" indent="0">
              <a:buNone/>
              <a:defRPr sz="1000"/>
            </a:lvl4pPr>
            <a:lvl5pPr marL="2121225" indent="0">
              <a:buNone/>
              <a:defRPr sz="1000"/>
            </a:lvl5pPr>
            <a:lvl6pPr marL="2651531" indent="0">
              <a:buNone/>
              <a:defRPr sz="1000"/>
            </a:lvl6pPr>
            <a:lvl7pPr marL="3181838" indent="0">
              <a:buNone/>
              <a:defRPr sz="1000"/>
            </a:lvl7pPr>
            <a:lvl8pPr marL="3712144" indent="0">
              <a:buNone/>
              <a:defRPr sz="1000"/>
            </a:lvl8pPr>
            <a:lvl9pPr marL="42424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5581810"/>
            <a:ext cx="7314248" cy="65896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712494"/>
            <a:ext cx="7314248" cy="4784408"/>
          </a:xfrm>
        </p:spPr>
        <p:txBody>
          <a:bodyPr/>
          <a:lstStyle>
            <a:lvl1pPr marL="0" indent="0">
              <a:buNone/>
              <a:defRPr sz="3700"/>
            </a:lvl1pPr>
            <a:lvl2pPr marL="530306" indent="0">
              <a:buNone/>
              <a:defRPr sz="3200"/>
            </a:lvl2pPr>
            <a:lvl3pPr marL="1060613" indent="0">
              <a:buNone/>
              <a:defRPr sz="2800"/>
            </a:lvl3pPr>
            <a:lvl4pPr marL="1590919" indent="0">
              <a:buNone/>
              <a:defRPr sz="2300"/>
            </a:lvl4pPr>
            <a:lvl5pPr marL="2121225" indent="0">
              <a:buNone/>
              <a:defRPr sz="2300"/>
            </a:lvl5pPr>
            <a:lvl6pPr marL="2651531" indent="0">
              <a:buNone/>
              <a:defRPr sz="2300"/>
            </a:lvl6pPr>
            <a:lvl7pPr marL="3181838" indent="0">
              <a:buNone/>
              <a:defRPr sz="2300"/>
            </a:lvl7pPr>
            <a:lvl8pPr marL="3712144" indent="0">
              <a:buNone/>
              <a:defRPr sz="2300"/>
            </a:lvl8pPr>
            <a:lvl9pPr marL="424245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6240773"/>
            <a:ext cx="7314248" cy="935839"/>
          </a:xfrm>
        </p:spPr>
        <p:txBody>
          <a:bodyPr/>
          <a:lstStyle>
            <a:lvl1pPr marL="0" indent="0">
              <a:buNone/>
              <a:defRPr sz="1600"/>
            </a:lvl1pPr>
            <a:lvl2pPr marL="530306" indent="0">
              <a:buNone/>
              <a:defRPr sz="1400"/>
            </a:lvl2pPr>
            <a:lvl3pPr marL="1060613" indent="0">
              <a:buNone/>
              <a:defRPr sz="1200"/>
            </a:lvl3pPr>
            <a:lvl4pPr marL="1590919" indent="0">
              <a:buNone/>
              <a:defRPr sz="1000"/>
            </a:lvl4pPr>
            <a:lvl5pPr marL="2121225" indent="0">
              <a:buNone/>
              <a:defRPr sz="1000"/>
            </a:lvl5pPr>
            <a:lvl6pPr marL="2651531" indent="0">
              <a:buNone/>
              <a:defRPr sz="1000"/>
            </a:lvl6pPr>
            <a:lvl7pPr marL="3181838" indent="0">
              <a:buNone/>
              <a:defRPr sz="1000"/>
            </a:lvl7pPr>
            <a:lvl8pPr marL="3712144" indent="0">
              <a:buNone/>
              <a:defRPr sz="1000"/>
            </a:lvl8pPr>
            <a:lvl9pPr marL="42424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319330"/>
            <a:ext cx="10971372" cy="1329002"/>
          </a:xfrm>
          <a:prstGeom prst="rect">
            <a:avLst/>
          </a:prstGeom>
        </p:spPr>
        <p:txBody>
          <a:bodyPr vert="horz" lIns="106061" tIns="53031" rIns="106061" bIns="5303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860605"/>
            <a:ext cx="10971372" cy="5262480"/>
          </a:xfrm>
          <a:prstGeom prst="rect">
            <a:avLst/>
          </a:prstGeom>
        </p:spPr>
        <p:txBody>
          <a:bodyPr vert="horz" lIns="106061" tIns="53031" rIns="106061" bIns="5303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7390731"/>
            <a:ext cx="2844430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7106-0BAD-4EBC-A55B-68DD531D39A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7390731"/>
            <a:ext cx="3860297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7390731"/>
            <a:ext cx="2844430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1060613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7730" indent="-397730" algn="l" defTabSz="1060613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1748" indent="-331441" algn="l" defTabSz="1060613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766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56072" indent="-265153" algn="l" defTabSz="1060613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6378" indent="-265153" algn="l" defTabSz="1060613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6685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6991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77297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07603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0306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0613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0919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1225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531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1838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12144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42450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0.15.222:81/SanyPDP/login.jsp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方正大黑简体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方正大黑简体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方正大黑简体"/>
              </a:rPr>
              <a:t>共享介绍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尹标平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19172" y="7217548"/>
            <a:ext cx="4010562" cy="456332"/>
          </a:xfrm>
          <a:prstGeom prst="rect">
            <a:avLst/>
          </a:prstGeom>
        </p:spPr>
        <p:txBody>
          <a:bodyPr vert="horz" lIns="106061" tIns="53031" rIns="106061" bIns="53031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6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0" name="五边形 79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81" name="燕尾形 80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82" name="燕尾形 81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燕尾形 82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747089" y="2227927"/>
            <a:ext cx="11712108" cy="301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sessionlisteners-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可以按照顺序以逗号分隔填入即可，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 org.frameworkset.security.session;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public interface SessionListener {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createSession(SessionEvent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destroySession(SessionEvent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addAttribute(SessionEvent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removeAttribute(SessionEvent event);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燕尾形 84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11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4" name="五边形 2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9" y="1716630"/>
            <a:ext cx="11712108" cy="75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83060" y="2144862"/>
            <a:ext cx="10270848" cy="51854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&lt;filter&gt;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sessionFilter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    &lt;filter-</a:t>
            </a: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org.frameworkset.security.session.impl.SessionFilter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</a:t>
            </a: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&lt;/filter&gt;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-pattern&gt;*.frame&lt;/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-pattern&gt;*.page&lt;/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freepage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cxfservices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jasperreport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9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39653" y="3233907"/>
            <a:ext cx="2783056" cy="366029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五边形 3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5" name="燕尾形 3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7" name="燕尾形 3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17988" y="1875372"/>
            <a:ext cx="11087774" cy="17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39" name="矩形 38"/>
          <p:cNvSpPr/>
          <p:nvPr/>
        </p:nvSpPr>
        <p:spPr>
          <a:xfrm>
            <a:off x="2666654" y="3795042"/>
            <a:ext cx="2110043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配置库</a:t>
            </a:r>
          </a:p>
        </p:txBody>
      </p:sp>
      <p:sp>
        <p:nvSpPr>
          <p:cNvPr id="40" name="矩形 39"/>
          <p:cNvSpPr/>
          <p:nvPr/>
        </p:nvSpPr>
        <p:spPr>
          <a:xfrm>
            <a:off x="2666654" y="5303090"/>
            <a:ext cx="2110043" cy="5851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Hudson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持续集成服务器</a:t>
            </a:r>
          </a:p>
        </p:txBody>
      </p:sp>
      <p:sp>
        <p:nvSpPr>
          <p:cNvPr id="41" name="矩形 40"/>
          <p:cNvSpPr/>
          <p:nvPr/>
        </p:nvSpPr>
        <p:spPr>
          <a:xfrm>
            <a:off x="9212651" y="4321106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12651" y="5192341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12651" y="5995279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1429" y="5076051"/>
            <a:ext cx="1439146" cy="50206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45" name="椭圆 44"/>
          <p:cNvSpPr/>
          <p:nvPr/>
        </p:nvSpPr>
        <p:spPr>
          <a:xfrm>
            <a:off x="171429" y="5788543"/>
            <a:ext cx="1439146" cy="50206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手动构建</a:t>
            </a:r>
          </a:p>
        </p:txBody>
      </p:sp>
      <p:sp>
        <p:nvSpPr>
          <p:cNvPr id="46" name="下箭头 45"/>
          <p:cNvSpPr/>
          <p:nvPr/>
        </p:nvSpPr>
        <p:spPr>
          <a:xfrm>
            <a:off x="3051838" y="4459543"/>
            <a:ext cx="696293" cy="80293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3758712" y="4433701"/>
            <a:ext cx="696293" cy="80293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横卷形 47"/>
          <p:cNvSpPr/>
          <p:nvPr/>
        </p:nvSpPr>
        <p:spPr>
          <a:xfrm>
            <a:off x="1743908" y="4441082"/>
            <a:ext cx="1441263" cy="42085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增量获取源码代码和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构建脚本</a:t>
            </a:r>
          </a:p>
        </p:txBody>
      </p:sp>
      <p:sp>
        <p:nvSpPr>
          <p:cNvPr id="49" name="矩形 48"/>
          <p:cNvSpPr/>
          <p:nvPr/>
        </p:nvSpPr>
        <p:spPr>
          <a:xfrm>
            <a:off x="2704750" y="6307226"/>
            <a:ext cx="2110043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Sonar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代码质量检测服务器</a:t>
            </a:r>
          </a:p>
        </p:txBody>
      </p:sp>
      <p:sp>
        <p:nvSpPr>
          <p:cNvPr id="50" name="下箭头 49"/>
          <p:cNvSpPr/>
          <p:nvPr/>
        </p:nvSpPr>
        <p:spPr>
          <a:xfrm>
            <a:off x="3411623" y="5950978"/>
            <a:ext cx="694177" cy="40239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rot="795373">
            <a:off x="1671951" y="5269864"/>
            <a:ext cx="982005" cy="3322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21113505">
            <a:off x="1701579" y="5749781"/>
            <a:ext cx="895234" cy="3322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27482" y="3625223"/>
            <a:ext cx="2107926" cy="5851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构建应用</a:t>
            </a:r>
          </a:p>
        </p:txBody>
      </p:sp>
      <p:sp>
        <p:nvSpPr>
          <p:cNvPr id="54" name="矩形 53"/>
          <p:cNvSpPr/>
          <p:nvPr/>
        </p:nvSpPr>
        <p:spPr>
          <a:xfrm>
            <a:off x="6027484" y="4479847"/>
            <a:ext cx="2110043" cy="5205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Stop Tomcat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5" name="矩形 54"/>
          <p:cNvSpPr/>
          <p:nvPr/>
        </p:nvSpPr>
        <p:spPr>
          <a:xfrm>
            <a:off x="6027484" y="5000372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远程清除临时文件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27484" y="5543047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远程上传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war</a:t>
            </a:r>
          </a:p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(SCP)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27484" y="6048806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Start Tomcat</a:t>
            </a:r>
          </a:p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522710" y="4740108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522710" y="5435989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8522710" y="6309069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3" idx="1"/>
          </p:cNvCxnSpPr>
          <p:nvPr/>
        </p:nvCxnSpPr>
        <p:spPr>
          <a:xfrm flipV="1">
            <a:off x="4776696" y="3918713"/>
            <a:ext cx="1250786" cy="1677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3"/>
          </p:cNvCxnSpPr>
          <p:nvPr/>
        </p:nvCxnSpPr>
        <p:spPr>
          <a:xfrm>
            <a:off x="4776696" y="5596575"/>
            <a:ext cx="12507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八角星 62"/>
          <p:cNvSpPr/>
          <p:nvPr/>
        </p:nvSpPr>
        <p:spPr>
          <a:xfrm>
            <a:off x="8742814" y="4479847"/>
            <a:ext cx="137565" cy="171662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八角星 63"/>
          <p:cNvSpPr/>
          <p:nvPr/>
        </p:nvSpPr>
        <p:spPr>
          <a:xfrm>
            <a:off x="8742814" y="5216333"/>
            <a:ext cx="137565" cy="171664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八角星 64"/>
          <p:cNvSpPr/>
          <p:nvPr/>
        </p:nvSpPr>
        <p:spPr>
          <a:xfrm>
            <a:off x="8711067" y="6067267"/>
            <a:ext cx="135449" cy="171662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8146" y="7001258"/>
            <a:ext cx="11047562" cy="4764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7" name="下箭头 66"/>
          <p:cNvSpPr/>
          <p:nvPr/>
        </p:nvSpPr>
        <p:spPr>
          <a:xfrm>
            <a:off x="6696263" y="4175284"/>
            <a:ext cx="696293" cy="40239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8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583" y="1810768"/>
            <a:ext cx="6084624" cy="301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http://10.0.15.222:81/SanyPDP/login.jsp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8" y="2395898"/>
            <a:ext cx="5759891" cy="468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44863"/>
            <a:ext cx="11934163" cy="528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377286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</p:spTree>
    <p:extLst>
      <p:ext uri="{BB962C8B-B14F-4D97-AF65-F5344CB8AC3E}">
        <p14:creationId xmlns:p14="http://schemas.microsoft.com/office/powerpoint/2010/main" val="20258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15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2" name="五边形 71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377286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3" y="2200238"/>
            <a:ext cx="11841043" cy="473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16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8" name="五边形 17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71430" y="1731396"/>
            <a:ext cx="11875665" cy="107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62245"/>
            <a:ext cx="12143091" cy="184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76049"/>
            <a:ext cx="12190413" cy="174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1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17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五边形 28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3" name="燕尾形 32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11971662" cy="13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45198"/>
            <a:ext cx="12143091" cy="204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513543"/>
            <a:ext cx="12143091" cy="173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1306" y="2814845"/>
            <a:ext cx="10361851" cy="1342442"/>
          </a:xfrm>
        </p:spPr>
        <p:txBody>
          <a:bodyPr>
            <a:normAutofit/>
          </a:bodyPr>
          <a:lstStyle/>
          <a:p>
            <a:r>
              <a:rPr kumimoji="1" lang="en-US" altLang="zh-CN" sz="37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37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</a:br>
            <a:endParaRPr lang="zh-CN" altLang="en-US" sz="3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919172" y="7217548"/>
            <a:ext cx="4010562" cy="456332"/>
          </a:xfrm>
          <a:prstGeom prst="rect">
            <a:avLst/>
          </a:prstGeom>
        </p:spPr>
        <p:txBody>
          <a:bodyPr vert="horz" lIns="106061" tIns="53031" rIns="106061" bIns="53031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2014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6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965076" y="4573090"/>
            <a:ext cx="11225339" cy="1543118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lIns="106061" tIns="53031" rIns="106061" bIns="53031"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10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  <a:endParaRPr lang="zh-CN" altLang="en-US" sz="10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4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579970957"/>
              </p:ext>
            </p:extLst>
          </p:nvPr>
        </p:nvGraphicFramePr>
        <p:xfrm>
          <a:off x="2793637" y="1245941"/>
          <a:ext cx="6766104" cy="536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710045" y="1"/>
            <a:ext cx="11350206" cy="664501"/>
          </a:xfrm>
          <a:prstGeom prst="rect">
            <a:avLst/>
          </a:prstGeom>
        </p:spPr>
        <p:txBody>
          <a:bodyPr lIns="106061" tIns="53031" rIns="106061" bIns="53031"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7228" y="312812"/>
            <a:ext cx="10203387" cy="569815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9196558" y="198392"/>
            <a:ext cx="2083224" cy="72710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291694" y="7440607"/>
            <a:ext cx="3860297" cy="42454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4535" y="7390731"/>
            <a:ext cx="2844430" cy="424542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089678" y="1238417"/>
            <a:ext cx="9824004" cy="6591451"/>
            <a:chOff x="534812" y="-601219"/>
            <a:chExt cx="12893754" cy="810855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055886" y="5571807"/>
              <a:ext cx="1583388" cy="3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836103" y="4563541"/>
              <a:ext cx="954847" cy="1017100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320295" y="3825036"/>
              <a:ext cx="1702903" cy="58713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1462436" y="150841"/>
              <a:ext cx="983427" cy="892504"/>
              <a:chOff x="8328250" y="2436308"/>
              <a:chExt cx="737666" cy="84368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328250" y="2436308"/>
                <a:ext cx="737666" cy="8436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KSO_Shape"/>
              <p:cNvSpPr>
                <a:spLocks/>
              </p:cNvSpPr>
              <p:nvPr/>
            </p:nvSpPr>
            <p:spPr bwMode="auto">
              <a:xfrm>
                <a:off x="8405893" y="2681191"/>
                <a:ext cx="585453" cy="408841"/>
              </a:xfrm>
              <a:custGeom>
                <a:avLst/>
                <a:gdLst>
                  <a:gd name="T0" fmla="*/ 1733867 w 2074863"/>
                  <a:gd name="T1" fmla="*/ 579834 h 1449388"/>
                  <a:gd name="T2" fmla="*/ 1791884 w 2074863"/>
                  <a:gd name="T3" fmla="*/ 600246 h 1449388"/>
                  <a:gd name="T4" fmla="*/ 1794804 w 2074863"/>
                  <a:gd name="T5" fmla="*/ 538648 h 1449388"/>
                  <a:gd name="T6" fmla="*/ 510830 w 2074863"/>
                  <a:gd name="T7" fmla="*/ 162256 h 1449388"/>
                  <a:gd name="T8" fmla="*/ 492893 w 2074863"/>
                  <a:gd name="T9" fmla="*/ 222976 h 1449388"/>
                  <a:gd name="T10" fmla="*/ 438718 w 2074863"/>
                  <a:gd name="T11" fmla="*/ 188484 h 1449388"/>
                  <a:gd name="T12" fmla="*/ 1598128 w 2074863"/>
                  <a:gd name="T13" fmla="*/ 142089 h 1449388"/>
                  <a:gd name="T14" fmla="*/ 1885296 w 2074863"/>
                  <a:gd name="T15" fmla="*/ 549583 h 1449388"/>
                  <a:gd name="T16" fmla="*/ 1586087 w 2074863"/>
                  <a:gd name="T17" fmla="*/ 450078 h 1449388"/>
                  <a:gd name="T18" fmla="*/ 486453 w 2074863"/>
                  <a:gd name="T19" fmla="*/ 72185 h 1449388"/>
                  <a:gd name="T20" fmla="*/ 151219 w 2074863"/>
                  <a:gd name="T21" fmla="*/ 357281 h 1449388"/>
                  <a:gd name="T22" fmla="*/ 295879 w 2074863"/>
                  <a:gd name="T23" fmla="*/ 407592 h 1449388"/>
                  <a:gd name="T24" fmla="*/ 486453 w 2074863"/>
                  <a:gd name="T25" fmla="*/ 72185 h 1449388"/>
                  <a:gd name="T26" fmla="*/ 681762 w 2074863"/>
                  <a:gd name="T27" fmla="*/ 209994 h 1449388"/>
                  <a:gd name="T28" fmla="*/ 910960 w 2074863"/>
                  <a:gd name="T29" fmla="*/ 275617 h 1449388"/>
                  <a:gd name="T30" fmla="*/ 1184248 w 2074863"/>
                  <a:gd name="T31" fmla="*/ 351448 h 1449388"/>
                  <a:gd name="T32" fmla="*/ 1396319 w 2074863"/>
                  <a:gd name="T33" fmla="*/ 332855 h 1449388"/>
                  <a:gd name="T34" fmla="*/ 1606205 w 2074863"/>
                  <a:gd name="T35" fmla="*/ 562536 h 1449388"/>
                  <a:gd name="T36" fmla="*/ 1640821 w 2074863"/>
                  <a:gd name="T37" fmla="*/ 739718 h 1449388"/>
                  <a:gd name="T38" fmla="*/ 1379558 w 2074863"/>
                  <a:gd name="T39" fmla="*/ 843985 h 1449388"/>
                  <a:gd name="T40" fmla="*/ 1124853 w 2074863"/>
                  <a:gd name="T41" fmla="*/ 641283 h 1449388"/>
                  <a:gd name="T42" fmla="*/ 720387 w 2074863"/>
                  <a:gd name="T43" fmla="*/ 519516 h 1449388"/>
                  <a:gd name="T44" fmla="*/ 653705 w 2074863"/>
                  <a:gd name="T45" fmla="*/ 311345 h 1449388"/>
                  <a:gd name="T46" fmla="*/ 325395 w 2074863"/>
                  <a:gd name="T47" fmla="*/ 480871 h 1449388"/>
                  <a:gd name="T48" fmla="*/ 435438 w 2074863"/>
                  <a:gd name="T49" fmla="*/ 683574 h 1449388"/>
                  <a:gd name="T50" fmla="*/ 530543 w 2074863"/>
                  <a:gd name="T51" fmla="*/ 794768 h 1449388"/>
                  <a:gd name="T52" fmla="*/ 611436 w 2074863"/>
                  <a:gd name="T53" fmla="*/ 890286 h 1449388"/>
                  <a:gd name="T54" fmla="*/ 688686 w 2074863"/>
                  <a:gd name="T55" fmla="*/ 1001480 h 1449388"/>
                  <a:gd name="T56" fmla="*/ 800188 w 2074863"/>
                  <a:gd name="T57" fmla="*/ 1230068 h 1449388"/>
                  <a:gd name="T58" fmla="*/ 913511 w 2074863"/>
                  <a:gd name="T59" fmla="*/ 1255588 h 1449388"/>
                  <a:gd name="T60" fmla="*/ 768486 w 2074863"/>
                  <a:gd name="T61" fmla="*/ 1063458 h 1449388"/>
                  <a:gd name="T62" fmla="*/ 798730 w 2074863"/>
                  <a:gd name="T63" fmla="*/ 1022261 h 1449388"/>
                  <a:gd name="T64" fmla="*/ 1047604 w 2074863"/>
                  <a:gd name="T65" fmla="*/ 1245015 h 1449388"/>
                  <a:gd name="T66" fmla="*/ 1112465 w 2074863"/>
                  <a:gd name="T67" fmla="*/ 1184496 h 1449388"/>
                  <a:gd name="T68" fmla="*/ 841727 w 2074863"/>
                  <a:gd name="T69" fmla="*/ 896119 h 1449388"/>
                  <a:gd name="T70" fmla="*/ 886182 w 2074863"/>
                  <a:gd name="T71" fmla="*/ 868047 h 1449388"/>
                  <a:gd name="T72" fmla="*/ 1205383 w 2074863"/>
                  <a:gd name="T73" fmla="*/ 1138195 h 1449388"/>
                  <a:gd name="T74" fmla="*/ 1202468 w 2074863"/>
                  <a:gd name="T75" fmla="*/ 1026636 h 1449388"/>
                  <a:gd name="T76" fmla="*/ 955779 w 2074863"/>
                  <a:gd name="T77" fmla="*/ 749197 h 1449388"/>
                  <a:gd name="T78" fmla="*/ 1006793 w 2074863"/>
                  <a:gd name="T79" fmla="*/ 736437 h 1449388"/>
                  <a:gd name="T80" fmla="*/ 1311053 w 2074863"/>
                  <a:gd name="T81" fmla="*/ 1001480 h 1449388"/>
                  <a:gd name="T82" fmla="*/ 1303037 w 2074863"/>
                  <a:gd name="T83" fmla="*/ 890286 h 1449388"/>
                  <a:gd name="T84" fmla="*/ 1310325 w 2074863"/>
                  <a:gd name="T85" fmla="*/ 838516 h 1449388"/>
                  <a:gd name="T86" fmla="*/ 1409802 w 2074863"/>
                  <a:gd name="T87" fmla="*/ 919087 h 1449388"/>
                  <a:gd name="T88" fmla="*/ 1378829 w 2074863"/>
                  <a:gd name="T89" fmla="*/ 1028094 h 1449388"/>
                  <a:gd name="T90" fmla="*/ 1306317 w 2074863"/>
                  <a:gd name="T91" fmla="*/ 1123248 h 1449388"/>
                  <a:gd name="T92" fmla="*/ 1210119 w 2074863"/>
                  <a:gd name="T93" fmla="*/ 1205641 h 1449388"/>
                  <a:gd name="T94" fmla="*/ 1113922 w 2074863"/>
                  <a:gd name="T95" fmla="*/ 1290222 h 1449388"/>
                  <a:gd name="T96" fmla="*/ 1016631 w 2074863"/>
                  <a:gd name="T97" fmla="*/ 1300795 h 1449388"/>
                  <a:gd name="T98" fmla="*/ 897478 w 2074863"/>
                  <a:gd name="T99" fmla="*/ 1327044 h 1449388"/>
                  <a:gd name="T100" fmla="*/ 625648 w 2074863"/>
                  <a:gd name="T101" fmla="*/ 1160798 h 1449388"/>
                  <a:gd name="T102" fmla="*/ 491918 w 2074863"/>
                  <a:gd name="T103" fmla="*/ 1202360 h 1449388"/>
                  <a:gd name="T104" fmla="*/ 458760 w 2074863"/>
                  <a:gd name="T105" fmla="*/ 1134550 h 1449388"/>
                  <a:gd name="T106" fmla="*/ 365477 w 2074863"/>
                  <a:gd name="T107" fmla="*/ 1057260 h 1449388"/>
                  <a:gd name="T108" fmla="*/ 317378 w 2074863"/>
                  <a:gd name="T109" fmla="*/ 969763 h 1449388"/>
                  <a:gd name="T110" fmla="*/ 233206 w 2074863"/>
                  <a:gd name="T111" fmla="*/ 865131 h 1449388"/>
                  <a:gd name="T112" fmla="*/ 268916 w 2074863"/>
                  <a:gd name="T113" fmla="*/ 733520 h 1449388"/>
                  <a:gd name="T114" fmla="*/ 186565 w 2074863"/>
                  <a:gd name="T115" fmla="*/ 647845 h 1449388"/>
                  <a:gd name="T116" fmla="*/ 1822 w 2074863"/>
                  <a:gd name="T117" fmla="*/ 438580 h 1449388"/>
                  <a:gd name="T118" fmla="*/ 272923 w 2074863"/>
                  <a:gd name="T119" fmla="*/ 139996 h 144938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074863" h="1449388">
                    <a:moveTo>
                      <a:pt x="1923841" y="577723"/>
                    </a:moveTo>
                    <a:lnTo>
                      <a:pt x="1919867" y="578517"/>
                    </a:lnTo>
                    <a:lnTo>
                      <a:pt x="1915893" y="579312"/>
                    </a:lnTo>
                    <a:lnTo>
                      <a:pt x="1911919" y="580503"/>
                    </a:lnTo>
                    <a:lnTo>
                      <a:pt x="1907944" y="582488"/>
                    </a:lnTo>
                    <a:lnTo>
                      <a:pt x="1904765" y="584871"/>
                    </a:lnTo>
                    <a:lnTo>
                      <a:pt x="1901983" y="586857"/>
                    </a:lnTo>
                    <a:lnTo>
                      <a:pt x="1898804" y="589636"/>
                    </a:lnTo>
                    <a:lnTo>
                      <a:pt x="1896022" y="592813"/>
                    </a:lnTo>
                    <a:lnTo>
                      <a:pt x="1893240" y="595593"/>
                    </a:lnTo>
                    <a:lnTo>
                      <a:pt x="1891253" y="599167"/>
                    </a:lnTo>
                    <a:lnTo>
                      <a:pt x="1889663" y="602741"/>
                    </a:lnTo>
                    <a:lnTo>
                      <a:pt x="1888471" y="606712"/>
                    </a:lnTo>
                    <a:lnTo>
                      <a:pt x="1887278" y="610683"/>
                    </a:lnTo>
                    <a:lnTo>
                      <a:pt x="1886483" y="615051"/>
                    </a:lnTo>
                    <a:lnTo>
                      <a:pt x="1886483" y="619419"/>
                    </a:lnTo>
                    <a:lnTo>
                      <a:pt x="1886483" y="623390"/>
                    </a:lnTo>
                    <a:lnTo>
                      <a:pt x="1887278" y="627758"/>
                    </a:lnTo>
                    <a:lnTo>
                      <a:pt x="1888471" y="631729"/>
                    </a:lnTo>
                    <a:lnTo>
                      <a:pt x="1889663" y="635303"/>
                    </a:lnTo>
                    <a:lnTo>
                      <a:pt x="1891253" y="639274"/>
                    </a:lnTo>
                    <a:lnTo>
                      <a:pt x="1893240" y="642451"/>
                    </a:lnTo>
                    <a:lnTo>
                      <a:pt x="1896022" y="646025"/>
                    </a:lnTo>
                    <a:lnTo>
                      <a:pt x="1898804" y="648805"/>
                    </a:lnTo>
                    <a:lnTo>
                      <a:pt x="1901983" y="651188"/>
                    </a:lnTo>
                    <a:lnTo>
                      <a:pt x="1904765" y="653967"/>
                    </a:lnTo>
                    <a:lnTo>
                      <a:pt x="1907944" y="655953"/>
                    </a:lnTo>
                    <a:lnTo>
                      <a:pt x="1911919" y="657541"/>
                    </a:lnTo>
                    <a:lnTo>
                      <a:pt x="1915893" y="659130"/>
                    </a:lnTo>
                    <a:lnTo>
                      <a:pt x="1919867" y="660321"/>
                    </a:lnTo>
                    <a:lnTo>
                      <a:pt x="1923841" y="660718"/>
                    </a:lnTo>
                    <a:lnTo>
                      <a:pt x="1928213" y="661115"/>
                    </a:lnTo>
                    <a:lnTo>
                      <a:pt x="1932585" y="660718"/>
                    </a:lnTo>
                    <a:lnTo>
                      <a:pt x="1936956" y="660321"/>
                    </a:lnTo>
                    <a:lnTo>
                      <a:pt x="1940533" y="659130"/>
                    </a:lnTo>
                    <a:lnTo>
                      <a:pt x="1944508" y="657541"/>
                    </a:lnTo>
                    <a:lnTo>
                      <a:pt x="1948084" y="655953"/>
                    </a:lnTo>
                    <a:lnTo>
                      <a:pt x="1951661" y="653967"/>
                    </a:lnTo>
                    <a:lnTo>
                      <a:pt x="1954841" y="651188"/>
                    </a:lnTo>
                    <a:lnTo>
                      <a:pt x="1958020" y="648805"/>
                    </a:lnTo>
                    <a:lnTo>
                      <a:pt x="1960405" y="646025"/>
                    </a:lnTo>
                    <a:lnTo>
                      <a:pt x="1963187" y="642451"/>
                    </a:lnTo>
                    <a:lnTo>
                      <a:pt x="1965174" y="639274"/>
                    </a:lnTo>
                    <a:lnTo>
                      <a:pt x="1966763" y="635303"/>
                    </a:lnTo>
                    <a:lnTo>
                      <a:pt x="1967956" y="631729"/>
                    </a:lnTo>
                    <a:lnTo>
                      <a:pt x="1969148" y="627758"/>
                    </a:lnTo>
                    <a:lnTo>
                      <a:pt x="1969943" y="623390"/>
                    </a:lnTo>
                    <a:lnTo>
                      <a:pt x="1970340" y="619419"/>
                    </a:lnTo>
                    <a:lnTo>
                      <a:pt x="1969943" y="615051"/>
                    </a:lnTo>
                    <a:lnTo>
                      <a:pt x="1969148" y="610683"/>
                    </a:lnTo>
                    <a:lnTo>
                      <a:pt x="1967956" y="606712"/>
                    </a:lnTo>
                    <a:lnTo>
                      <a:pt x="1966763" y="602741"/>
                    </a:lnTo>
                    <a:lnTo>
                      <a:pt x="1965174" y="599167"/>
                    </a:lnTo>
                    <a:lnTo>
                      <a:pt x="1963187" y="595593"/>
                    </a:lnTo>
                    <a:lnTo>
                      <a:pt x="1960405" y="592813"/>
                    </a:lnTo>
                    <a:lnTo>
                      <a:pt x="1958020" y="589636"/>
                    </a:lnTo>
                    <a:lnTo>
                      <a:pt x="1954841" y="586857"/>
                    </a:lnTo>
                    <a:lnTo>
                      <a:pt x="1951661" y="584871"/>
                    </a:lnTo>
                    <a:lnTo>
                      <a:pt x="1948084" y="582488"/>
                    </a:lnTo>
                    <a:lnTo>
                      <a:pt x="1944508" y="580503"/>
                    </a:lnTo>
                    <a:lnTo>
                      <a:pt x="1940533" y="579312"/>
                    </a:lnTo>
                    <a:lnTo>
                      <a:pt x="1936956" y="578517"/>
                    </a:lnTo>
                    <a:lnTo>
                      <a:pt x="1932585" y="577723"/>
                    </a:lnTo>
                    <a:lnTo>
                      <a:pt x="1928213" y="577723"/>
                    </a:lnTo>
                    <a:lnTo>
                      <a:pt x="1923841" y="577723"/>
                    </a:lnTo>
                    <a:close/>
                    <a:moveTo>
                      <a:pt x="519301" y="160338"/>
                    </a:moveTo>
                    <a:lnTo>
                      <a:pt x="523687" y="160338"/>
                    </a:lnTo>
                    <a:lnTo>
                      <a:pt x="528072" y="160729"/>
                    </a:lnTo>
                    <a:lnTo>
                      <a:pt x="532059" y="161512"/>
                    </a:lnTo>
                    <a:lnTo>
                      <a:pt x="536445" y="162687"/>
                    </a:lnTo>
                    <a:lnTo>
                      <a:pt x="540033" y="163861"/>
                    </a:lnTo>
                    <a:lnTo>
                      <a:pt x="544020" y="166210"/>
                    </a:lnTo>
                    <a:lnTo>
                      <a:pt x="547209" y="168558"/>
                    </a:lnTo>
                    <a:lnTo>
                      <a:pt x="550399" y="170907"/>
                    </a:lnTo>
                    <a:lnTo>
                      <a:pt x="553588" y="174038"/>
                    </a:lnTo>
                    <a:lnTo>
                      <a:pt x="556379" y="176778"/>
                    </a:lnTo>
                    <a:lnTo>
                      <a:pt x="558771" y="180693"/>
                    </a:lnTo>
                    <a:lnTo>
                      <a:pt x="560366" y="183824"/>
                    </a:lnTo>
                    <a:lnTo>
                      <a:pt x="562359" y="188130"/>
                    </a:lnTo>
                    <a:lnTo>
                      <a:pt x="563954" y="192436"/>
                    </a:lnTo>
                    <a:lnTo>
                      <a:pt x="564752" y="196350"/>
                    </a:lnTo>
                    <a:lnTo>
                      <a:pt x="565150" y="201048"/>
                    </a:lnTo>
                    <a:lnTo>
                      <a:pt x="565150" y="205353"/>
                    </a:lnTo>
                    <a:lnTo>
                      <a:pt x="564752" y="209268"/>
                    </a:lnTo>
                    <a:lnTo>
                      <a:pt x="563954" y="213574"/>
                    </a:lnTo>
                    <a:lnTo>
                      <a:pt x="562758" y="217488"/>
                    </a:lnTo>
                    <a:lnTo>
                      <a:pt x="560765" y="221402"/>
                    </a:lnTo>
                    <a:lnTo>
                      <a:pt x="558771" y="224925"/>
                    </a:lnTo>
                    <a:lnTo>
                      <a:pt x="556778" y="228448"/>
                    </a:lnTo>
                    <a:lnTo>
                      <a:pt x="553987" y="231188"/>
                    </a:lnTo>
                    <a:lnTo>
                      <a:pt x="551196" y="234711"/>
                    </a:lnTo>
                    <a:lnTo>
                      <a:pt x="547608" y="237060"/>
                    </a:lnTo>
                    <a:lnTo>
                      <a:pt x="544418" y="239800"/>
                    </a:lnTo>
                    <a:lnTo>
                      <a:pt x="540431" y="241366"/>
                    </a:lnTo>
                    <a:lnTo>
                      <a:pt x="536843" y="242932"/>
                    </a:lnTo>
                    <a:lnTo>
                      <a:pt x="532458" y="244497"/>
                    </a:lnTo>
                    <a:lnTo>
                      <a:pt x="528072" y="245672"/>
                    </a:lnTo>
                    <a:lnTo>
                      <a:pt x="523687" y="246063"/>
                    </a:lnTo>
                    <a:lnTo>
                      <a:pt x="518902" y="246063"/>
                    </a:lnTo>
                    <a:lnTo>
                      <a:pt x="514915" y="245672"/>
                    </a:lnTo>
                    <a:lnTo>
                      <a:pt x="510530" y="244497"/>
                    </a:lnTo>
                    <a:lnTo>
                      <a:pt x="506543" y="243323"/>
                    </a:lnTo>
                    <a:lnTo>
                      <a:pt x="502955" y="241757"/>
                    </a:lnTo>
                    <a:lnTo>
                      <a:pt x="498968" y="239800"/>
                    </a:lnTo>
                    <a:lnTo>
                      <a:pt x="495778" y="237451"/>
                    </a:lnTo>
                    <a:lnTo>
                      <a:pt x="492190" y="235103"/>
                    </a:lnTo>
                    <a:lnTo>
                      <a:pt x="489399" y="232363"/>
                    </a:lnTo>
                    <a:lnTo>
                      <a:pt x="486210" y="228840"/>
                    </a:lnTo>
                    <a:lnTo>
                      <a:pt x="484216" y="225708"/>
                    </a:lnTo>
                    <a:lnTo>
                      <a:pt x="482223" y="221794"/>
                    </a:lnTo>
                    <a:lnTo>
                      <a:pt x="480628" y="217879"/>
                    </a:lnTo>
                    <a:lnTo>
                      <a:pt x="479033" y="213965"/>
                    </a:lnTo>
                    <a:lnTo>
                      <a:pt x="478236" y="209268"/>
                    </a:lnTo>
                    <a:lnTo>
                      <a:pt x="477837" y="205353"/>
                    </a:lnTo>
                    <a:lnTo>
                      <a:pt x="477837" y="200656"/>
                    </a:lnTo>
                    <a:lnTo>
                      <a:pt x="478236" y="196350"/>
                    </a:lnTo>
                    <a:lnTo>
                      <a:pt x="479033" y="192436"/>
                    </a:lnTo>
                    <a:lnTo>
                      <a:pt x="480628" y="188522"/>
                    </a:lnTo>
                    <a:lnTo>
                      <a:pt x="481824" y="184607"/>
                    </a:lnTo>
                    <a:lnTo>
                      <a:pt x="483818" y="181084"/>
                    </a:lnTo>
                    <a:lnTo>
                      <a:pt x="486210" y="177561"/>
                    </a:lnTo>
                    <a:lnTo>
                      <a:pt x="489001" y="174430"/>
                    </a:lnTo>
                    <a:lnTo>
                      <a:pt x="491791" y="171298"/>
                    </a:lnTo>
                    <a:lnTo>
                      <a:pt x="494981" y="168558"/>
                    </a:lnTo>
                    <a:lnTo>
                      <a:pt x="498569" y="166601"/>
                    </a:lnTo>
                    <a:lnTo>
                      <a:pt x="502157" y="164252"/>
                    </a:lnTo>
                    <a:lnTo>
                      <a:pt x="506144" y="162687"/>
                    </a:lnTo>
                    <a:lnTo>
                      <a:pt x="510530" y="161512"/>
                    </a:lnTo>
                    <a:lnTo>
                      <a:pt x="514915" y="160729"/>
                    </a:lnTo>
                    <a:lnTo>
                      <a:pt x="519301" y="160338"/>
                    </a:lnTo>
                    <a:close/>
                    <a:moveTo>
                      <a:pt x="1699693" y="111125"/>
                    </a:moveTo>
                    <a:lnTo>
                      <a:pt x="1718770" y="131377"/>
                    </a:lnTo>
                    <a:lnTo>
                      <a:pt x="1740628" y="154806"/>
                    </a:lnTo>
                    <a:lnTo>
                      <a:pt x="1768448" y="186178"/>
                    </a:lnTo>
                    <a:lnTo>
                      <a:pt x="1784345" y="204842"/>
                    </a:lnTo>
                    <a:lnTo>
                      <a:pt x="1801832" y="224697"/>
                    </a:lnTo>
                    <a:lnTo>
                      <a:pt x="1819318" y="246538"/>
                    </a:lnTo>
                    <a:lnTo>
                      <a:pt x="1838395" y="269173"/>
                    </a:lnTo>
                    <a:lnTo>
                      <a:pt x="1857471" y="293793"/>
                    </a:lnTo>
                    <a:lnTo>
                      <a:pt x="1877343" y="318811"/>
                    </a:lnTo>
                    <a:lnTo>
                      <a:pt x="1897611" y="345417"/>
                    </a:lnTo>
                    <a:lnTo>
                      <a:pt x="1917483" y="372420"/>
                    </a:lnTo>
                    <a:lnTo>
                      <a:pt x="1936956" y="400217"/>
                    </a:lnTo>
                    <a:lnTo>
                      <a:pt x="1954841" y="426823"/>
                    </a:lnTo>
                    <a:lnTo>
                      <a:pt x="1971930" y="453032"/>
                    </a:lnTo>
                    <a:lnTo>
                      <a:pt x="1987032" y="478050"/>
                    </a:lnTo>
                    <a:lnTo>
                      <a:pt x="2001339" y="501479"/>
                    </a:lnTo>
                    <a:lnTo>
                      <a:pt x="2014057" y="524511"/>
                    </a:lnTo>
                    <a:lnTo>
                      <a:pt x="2025980" y="545558"/>
                    </a:lnTo>
                    <a:lnTo>
                      <a:pt x="2036313" y="565016"/>
                    </a:lnTo>
                    <a:lnTo>
                      <a:pt x="2045454" y="582488"/>
                    </a:lnTo>
                    <a:lnTo>
                      <a:pt x="2053402" y="598770"/>
                    </a:lnTo>
                    <a:lnTo>
                      <a:pt x="2065325" y="623787"/>
                    </a:lnTo>
                    <a:lnTo>
                      <a:pt x="2072479" y="640069"/>
                    </a:lnTo>
                    <a:lnTo>
                      <a:pt x="2074863" y="646025"/>
                    </a:lnTo>
                    <a:lnTo>
                      <a:pt x="1870189" y="796925"/>
                    </a:lnTo>
                    <a:lnTo>
                      <a:pt x="1867407" y="789380"/>
                    </a:lnTo>
                    <a:lnTo>
                      <a:pt x="1859856" y="767142"/>
                    </a:lnTo>
                    <a:lnTo>
                      <a:pt x="1854689" y="751258"/>
                    </a:lnTo>
                    <a:lnTo>
                      <a:pt x="1847933" y="733388"/>
                    </a:lnTo>
                    <a:lnTo>
                      <a:pt x="1839985" y="712342"/>
                    </a:lnTo>
                    <a:lnTo>
                      <a:pt x="1830844" y="690104"/>
                    </a:lnTo>
                    <a:lnTo>
                      <a:pt x="1820908" y="666278"/>
                    </a:lnTo>
                    <a:lnTo>
                      <a:pt x="1809383" y="640466"/>
                    </a:lnTo>
                    <a:lnTo>
                      <a:pt x="1797063" y="614257"/>
                    </a:lnTo>
                    <a:lnTo>
                      <a:pt x="1783550" y="586857"/>
                    </a:lnTo>
                    <a:lnTo>
                      <a:pt x="1768845" y="559059"/>
                    </a:lnTo>
                    <a:lnTo>
                      <a:pt x="1753346" y="531262"/>
                    </a:lnTo>
                    <a:lnTo>
                      <a:pt x="1744602" y="517363"/>
                    </a:lnTo>
                    <a:lnTo>
                      <a:pt x="1736256" y="503862"/>
                    </a:lnTo>
                    <a:lnTo>
                      <a:pt x="1727513" y="490360"/>
                    </a:lnTo>
                    <a:lnTo>
                      <a:pt x="1718770" y="476859"/>
                    </a:lnTo>
                    <a:lnTo>
                      <a:pt x="1709232" y="463357"/>
                    </a:lnTo>
                    <a:lnTo>
                      <a:pt x="1700091" y="450650"/>
                    </a:lnTo>
                    <a:lnTo>
                      <a:pt x="1690552" y="438339"/>
                    </a:lnTo>
                    <a:lnTo>
                      <a:pt x="1681014" y="426029"/>
                    </a:lnTo>
                    <a:lnTo>
                      <a:pt x="1661938" y="403394"/>
                    </a:lnTo>
                    <a:lnTo>
                      <a:pt x="1643259" y="381951"/>
                    </a:lnTo>
                    <a:lnTo>
                      <a:pt x="1624977" y="362095"/>
                    </a:lnTo>
                    <a:lnTo>
                      <a:pt x="1606696" y="343431"/>
                    </a:lnTo>
                    <a:lnTo>
                      <a:pt x="1590004" y="327150"/>
                    </a:lnTo>
                    <a:lnTo>
                      <a:pt x="1573312" y="311663"/>
                    </a:lnTo>
                    <a:lnTo>
                      <a:pt x="1558210" y="298559"/>
                    </a:lnTo>
                    <a:lnTo>
                      <a:pt x="1544697" y="287042"/>
                    </a:lnTo>
                    <a:lnTo>
                      <a:pt x="1532377" y="276718"/>
                    </a:lnTo>
                    <a:lnTo>
                      <a:pt x="1522044" y="268776"/>
                    </a:lnTo>
                    <a:lnTo>
                      <a:pt x="1506942" y="257657"/>
                    </a:lnTo>
                    <a:lnTo>
                      <a:pt x="1501775" y="254083"/>
                    </a:lnTo>
                    <a:lnTo>
                      <a:pt x="1699693" y="111125"/>
                    </a:lnTo>
                    <a:close/>
                    <a:moveTo>
                      <a:pt x="529828" y="78646"/>
                    </a:moveTo>
                    <a:lnTo>
                      <a:pt x="511572" y="88179"/>
                    </a:lnTo>
                    <a:lnTo>
                      <a:pt x="489347" y="100889"/>
                    </a:lnTo>
                    <a:lnTo>
                      <a:pt x="476647" y="108436"/>
                    </a:lnTo>
                    <a:lnTo>
                      <a:pt x="463153" y="116777"/>
                    </a:lnTo>
                    <a:lnTo>
                      <a:pt x="448865" y="126310"/>
                    </a:lnTo>
                    <a:lnTo>
                      <a:pt x="433784" y="136240"/>
                    </a:lnTo>
                    <a:lnTo>
                      <a:pt x="417512" y="147759"/>
                    </a:lnTo>
                    <a:lnTo>
                      <a:pt x="401637" y="159675"/>
                    </a:lnTo>
                    <a:lnTo>
                      <a:pt x="384175" y="172783"/>
                    </a:lnTo>
                    <a:lnTo>
                      <a:pt x="367109" y="186288"/>
                    </a:lnTo>
                    <a:lnTo>
                      <a:pt x="349250" y="200984"/>
                    </a:lnTo>
                    <a:lnTo>
                      <a:pt x="331787" y="216475"/>
                    </a:lnTo>
                    <a:lnTo>
                      <a:pt x="313531" y="233157"/>
                    </a:lnTo>
                    <a:lnTo>
                      <a:pt x="294878" y="250634"/>
                    </a:lnTo>
                    <a:lnTo>
                      <a:pt x="277019" y="268905"/>
                    </a:lnTo>
                    <a:lnTo>
                      <a:pt x="259159" y="287177"/>
                    </a:lnTo>
                    <a:lnTo>
                      <a:pt x="225028" y="322528"/>
                    </a:lnTo>
                    <a:lnTo>
                      <a:pt x="193278" y="356687"/>
                    </a:lnTo>
                    <a:lnTo>
                      <a:pt x="164703" y="389257"/>
                    </a:lnTo>
                    <a:lnTo>
                      <a:pt x="138906" y="419445"/>
                    </a:lnTo>
                    <a:lnTo>
                      <a:pt x="116284" y="446057"/>
                    </a:lnTo>
                    <a:lnTo>
                      <a:pt x="97234" y="469095"/>
                    </a:lnTo>
                    <a:lnTo>
                      <a:pt x="82550" y="488161"/>
                    </a:lnTo>
                    <a:lnTo>
                      <a:pt x="205184" y="612882"/>
                    </a:lnTo>
                    <a:lnTo>
                      <a:pt x="213915" y="597391"/>
                    </a:lnTo>
                    <a:lnTo>
                      <a:pt x="224631" y="581106"/>
                    </a:lnTo>
                    <a:lnTo>
                      <a:pt x="236934" y="562437"/>
                    </a:lnTo>
                    <a:lnTo>
                      <a:pt x="250428" y="542974"/>
                    </a:lnTo>
                    <a:lnTo>
                      <a:pt x="256381" y="531456"/>
                    </a:lnTo>
                    <a:lnTo>
                      <a:pt x="260350" y="524306"/>
                    </a:lnTo>
                    <a:lnTo>
                      <a:pt x="265112" y="515965"/>
                    </a:lnTo>
                    <a:lnTo>
                      <a:pt x="270669" y="507623"/>
                    </a:lnTo>
                    <a:lnTo>
                      <a:pt x="277019" y="498885"/>
                    </a:lnTo>
                    <a:lnTo>
                      <a:pt x="284162" y="488558"/>
                    </a:lnTo>
                    <a:lnTo>
                      <a:pt x="292100" y="478628"/>
                    </a:lnTo>
                    <a:lnTo>
                      <a:pt x="301228" y="467506"/>
                    </a:lnTo>
                    <a:lnTo>
                      <a:pt x="311547" y="456385"/>
                    </a:lnTo>
                    <a:lnTo>
                      <a:pt x="322262" y="444071"/>
                    </a:lnTo>
                    <a:lnTo>
                      <a:pt x="334565" y="431758"/>
                    </a:lnTo>
                    <a:lnTo>
                      <a:pt x="348059" y="418650"/>
                    </a:lnTo>
                    <a:lnTo>
                      <a:pt x="362347" y="405543"/>
                    </a:lnTo>
                    <a:lnTo>
                      <a:pt x="378619" y="391641"/>
                    </a:lnTo>
                    <a:lnTo>
                      <a:pt x="395684" y="377739"/>
                    </a:lnTo>
                    <a:lnTo>
                      <a:pt x="413147" y="362248"/>
                    </a:lnTo>
                    <a:lnTo>
                      <a:pt x="430609" y="347154"/>
                    </a:lnTo>
                    <a:lnTo>
                      <a:pt x="448469" y="332855"/>
                    </a:lnTo>
                    <a:lnTo>
                      <a:pt x="466328" y="318953"/>
                    </a:lnTo>
                    <a:lnTo>
                      <a:pt x="484188" y="305448"/>
                    </a:lnTo>
                    <a:lnTo>
                      <a:pt x="502047" y="292737"/>
                    </a:lnTo>
                    <a:lnTo>
                      <a:pt x="519510" y="280821"/>
                    </a:lnTo>
                    <a:lnTo>
                      <a:pt x="536972" y="268905"/>
                    </a:lnTo>
                    <a:lnTo>
                      <a:pt x="553641" y="257784"/>
                    </a:lnTo>
                    <a:lnTo>
                      <a:pt x="570310" y="247457"/>
                    </a:lnTo>
                    <a:lnTo>
                      <a:pt x="601663" y="228391"/>
                    </a:lnTo>
                    <a:lnTo>
                      <a:pt x="629841" y="212106"/>
                    </a:lnTo>
                    <a:lnTo>
                      <a:pt x="654050" y="198601"/>
                    </a:lnTo>
                    <a:lnTo>
                      <a:pt x="529828" y="78646"/>
                    </a:lnTo>
                    <a:close/>
                    <a:moveTo>
                      <a:pt x="537766" y="0"/>
                    </a:moveTo>
                    <a:lnTo>
                      <a:pt x="542925" y="794"/>
                    </a:lnTo>
                    <a:lnTo>
                      <a:pt x="548085" y="2383"/>
                    </a:lnTo>
                    <a:lnTo>
                      <a:pt x="552450" y="4369"/>
                    </a:lnTo>
                    <a:lnTo>
                      <a:pt x="557213" y="6752"/>
                    </a:lnTo>
                    <a:lnTo>
                      <a:pt x="561181" y="10327"/>
                    </a:lnTo>
                    <a:lnTo>
                      <a:pt x="738981" y="181521"/>
                    </a:lnTo>
                    <a:lnTo>
                      <a:pt x="741760" y="185096"/>
                    </a:lnTo>
                    <a:lnTo>
                      <a:pt x="744538" y="188274"/>
                    </a:lnTo>
                    <a:lnTo>
                      <a:pt x="746522" y="192246"/>
                    </a:lnTo>
                    <a:lnTo>
                      <a:pt x="748110" y="195820"/>
                    </a:lnTo>
                    <a:lnTo>
                      <a:pt x="748903" y="200190"/>
                    </a:lnTo>
                    <a:lnTo>
                      <a:pt x="749697" y="204162"/>
                    </a:lnTo>
                    <a:lnTo>
                      <a:pt x="749697" y="208531"/>
                    </a:lnTo>
                    <a:lnTo>
                      <a:pt x="749300" y="213297"/>
                    </a:lnTo>
                    <a:lnTo>
                      <a:pt x="748506" y="217269"/>
                    </a:lnTo>
                    <a:lnTo>
                      <a:pt x="746919" y="221241"/>
                    </a:lnTo>
                    <a:lnTo>
                      <a:pt x="745331" y="224816"/>
                    </a:lnTo>
                    <a:lnTo>
                      <a:pt x="742553" y="228788"/>
                    </a:lnTo>
                    <a:lnTo>
                      <a:pt x="740172" y="231568"/>
                    </a:lnTo>
                    <a:lnTo>
                      <a:pt x="736600" y="234746"/>
                    </a:lnTo>
                    <a:lnTo>
                      <a:pt x="733425" y="237129"/>
                    </a:lnTo>
                    <a:lnTo>
                      <a:pt x="729456" y="239512"/>
                    </a:lnTo>
                    <a:lnTo>
                      <a:pt x="722710" y="242690"/>
                    </a:lnTo>
                    <a:lnTo>
                      <a:pt x="705247" y="251429"/>
                    </a:lnTo>
                    <a:lnTo>
                      <a:pt x="776685" y="295915"/>
                    </a:lnTo>
                    <a:lnTo>
                      <a:pt x="813594" y="318953"/>
                    </a:lnTo>
                    <a:lnTo>
                      <a:pt x="843756" y="338416"/>
                    </a:lnTo>
                    <a:lnTo>
                      <a:pt x="855266" y="332458"/>
                    </a:lnTo>
                    <a:lnTo>
                      <a:pt x="867569" y="326500"/>
                    </a:lnTo>
                    <a:lnTo>
                      <a:pt x="879872" y="321733"/>
                    </a:lnTo>
                    <a:lnTo>
                      <a:pt x="892175" y="317364"/>
                    </a:lnTo>
                    <a:lnTo>
                      <a:pt x="905669" y="312995"/>
                    </a:lnTo>
                    <a:lnTo>
                      <a:pt x="919163" y="309817"/>
                    </a:lnTo>
                    <a:lnTo>
                      <a:pt x="933847" y="307037"/>
                    </a:lnTo>
                    <a:lnTo>
                      <a:pt x="948135" y="304256"/>
                    </a:lnTo>
                    <a:lnTo>
                      <a:pt x="970756" y="301873"/>
                    </a:lnTo>
                    <a:lnTo>
                      <a:pt x="992188" y="300284"/>
                    </a:lnTo>
                    <a:lnTo>
                      <a:pt x="1013222" y="299093"/>
                    </a:lnTo>
                    <a:lnTo>
                      <a:pt x="1033066" y="298696"/>
                    </a:lnTo>
                    <a:lnTo>
                      <a:pt x="1052513" y="299490"/>
                    </a:lnTo>
                    <a:lnTo>
                      <a:pt x="1070769" y="301079"/>
                    </a:lnTo>
                    <a:lnTo>
                      <a:pt x="1088231" y="302668"/>
                    </a:lnTo>
                    <a:lnTo>
                      <a:pt x="1105297" y="305051"/>
                    </a:lnTo>
                    <a:lnTo>
                      <a:pt x="1121172" y="308228"/>
                    </a:lnTo>
                    <a:lnTo>
                      <a:pt x="1137047" y="311803"/>
                    </a:lnTo>
                    <a:lnTo>
                      <a:pt x="1151731" y="315775"/>
                    </a:lnTo>
                    <a:lnTo>
                      <a:pt x="1165622" y="320542"/>
                    </a:lnTo>
                    <a:lnTo>
                      <a:pt x="1179116" y="324911"/>
                    </a:lnTo>
                    <a:lnTo>
                      <a:pt x="1191816" y="329677"/>
                    </a:lnTo>
                    <a:lnTo>
                      <a:pt x="1203722" y="335238"/>
                    </a:lnTo>
                    <a:lnTo>
                      <a:pt x="1215231" y="340004"/>
                    </a:lnTo>
                    <a:lnTo>
                      <a:pt x="1226741" y="345565"/>
                    </a:lnTo>
                    <a:lnTo>
                      <a:pt x="1237060" y="351126"/>
                    </a:lnTo>
                    <a:lnTo>
                      <a:pt x="1256506" y="362645"/>
                    </a:lnTo>
                    <a:lnTo>
                      <a:pt x="1274366" y="372972"/>
                    </a:lnTo>
                    <a:lnTo>
                      <a:pt x="1289844" y="382902"/>
                    </a:lnTo>
                    <a:lnTo>
                      <a:pt x="1304131" y="391641"/>
                    </a:lnTo>
                    <a:lnTo>
                      <a:pt x="1310878" y="395613"/>
                    </a:lnTo>
                    <a:lnTo>
                      <a:pt x="1317228" y="398790"/>
                    </a:lnTo>
                    <a:lnTo>
                      <a:pt x="1323578" y="401968"/>
                    </a:lnTo>
                    <a:lnTo>
                      <a:pt x="1329135" y="403954"/>
                    </a:lnTo>
                    <a:lnTo>
                      <a:pt x="1334691" y="405543"/>
                    </a:lnTo>
                    <a:lnTo>
                      <a:pt x="1340247" y="406337"/>
                    </a:lnTo>
                    <a:lnTo>
                      <a:pt x="1345406" y="407132"/>
                    </a:lnTo>
                    <a:lnTo>
                      <a:pt x="1351360" y="407132"/>
                    </a:lnTo>
                    <a:lnTo>
                      <a:pt x="1358106" y="406734"/>
                    </a:lnTo>
                    <a:lnTo>
                      <a:pt x="1364853" y="406337"/>
                    </a:lnTo>
                    <a:lnTo>
                      <a:pt x="1379538" y="404351"/>
                    </a:lnTo>
                    <a:lnTo>
                      <a:pt x="1395810" y="401173"/>
                    </a:lnTo>
                    <a:lnTo>
                      <a:pt x="1412081" y="397201"/>
                    </a:lnTo>
                    <a:lnTo>
                      <a:pt x="1429544" y="392832"/>
                    </a:lnTo>
                    <a:lnTo>
                      <a:pt x="1446610" y="387669"/>
                    </a:lnTo>
                    <a:lnTo>
                      <a:pt x="1463675" y="382505"/>
                    </a:lnTo>
                    <a:lnTo>
                      <a:pt x="1494631" y="371781"/>
                    </a:lnTo>
                    <a:lnTo>
                      <a:pt x="1520825" y="362645"/>
                    </a:lnTo>
                    <a:lnTo>
                      <a:pt x="1545035" y="353112"/>
                    </a:lnTo>
                    <a:lnTo>
                      <a:pt x="1550988" y="357481"/>
                    </a:lnTo>
                    <a:lnTo>
                      <a:pt x="1557338" y="363439"/>
                    </a:lnTo>
                    <a:lnTo>
                      <a:pt x="1566069" y="371383"/>
                    </a:lnTo>
                    <a:lnTo>
                      <a:pt x="1577578" y="382108"/>
                    </a:lnTo>
                    <a:lnTo>
                      <a:pt x="1589881" y="395215"/>
                    </a:lnTo>
                    <a:lnTo>
                      <a:pt x="1604963" y="410309"/>
                    </a:lnTo>
                    <a:lnTo>
                      <a:pt x="1620838" y="428183"/>
                    </a:lnTo>
                    <a:lnTo>
                      <a:pt x="1638697" y="449235"/>
                    </a:lnTo>
                    <a:lnTo>
                      <a:pt x="1656953" y="472670"/>
                    </a:lnTo>
                    <a:lnTo>
                      <a:pt x="1666875" y="485380"/>
                    </a:lnTo>
                    <a:lnTo>
                      <a:pt x="1676400" y="498885"/>
                    </a:lnTo>
                    <a:lnTo>
                      <a:pt x="1686719" y="512787"/>
                    </a:lnTo>
                    <a:lnTo>
                      <a:pt x="1696641" y="527881"/>
                    </a:lnTo>
                    <a:lnTo>
                      <a:pt x="1707356" y="542974"/>
                    </a:lnTo>
                    <a:lnTo>
                      <a:pt x="1717675" y="559657"/>
                    </a:lnTo>
                    <a:lnTo>
                      <a:pt x="1727994" y="576339"/>
                    </a:lnTo>
                    <a:lnTo>
                      <a:pt x="1738710" y="594213"/>
                    </a:lnTo>
                    <a:lnTo>
                      <a:pt x="1749425" y="612882"/>
                    </a:lnTo>
                    <a:lnTo>
                      <a:pt x="1760141" y="632345"/>
                    </a:lnTo>
                    <a:lnTo>
                      <a:pt x="1770460" y="651808"/>
                    </a:lnTo>
                    <a:lnTo>
                      <a:pt x="1781175" y="672859"/>
                    </a:lnTo>
                    <a:lnTo>
                      <a:pt x="1802606" y="715360"/>
                    </a:lnTo>
                    <a:lnTo>
                      <a:pt x="1810544" y="731645"/>
                    </a:lnTo>
                    <a:lnTo>
                      <a:pt x="1813322" y="739192"/>
                    </a:lnTo>
                    <a:lnTo>
                      <a:pt x="1816100" y="745944"/>
                    </a:lnTo>
                    <a:lnTo>
                      <a:pt x="1817688" y="752300"/>
                    </a:lnTo>
                    <a:lnTo>
                      <a:pt x="1818878" y="758258"/>
                    </a:lnTo>
                    <a:lnTo>
                      <a:pt x="1819275" y="764216"/>
                    </a:lnTo>
                    <a:lnTo>
                      <a:pt x="1819275" y="769379"/>
                    </a:lnTo>
                    <a:lnTo>
                      <a:pt x="1818481" y="774543"/>
                    </a:lnTo>
                    <a:lnTo>
                      <a:pt x="1816497" y="778912"/>
                    </a:lnTo>
                    <a:lnTo>
                      <a:pt x="1814116" y="783679"/>
                    </a:lnTo>
                    <a:lnTo>
                      <a:pt x="1810544" y="788445"/>
                    </a:lnTo>
                    <a:lnTo>
                      <a:pt x="1805781" y="792417"/>
                    </a:lnTo>
                    <a:lnTo>
                      <a:pt x="1801019" y="796786"/>
                    </a:lnTo>
                    <a:lnTo>
                      <a:pt x="1794272" y="801155"/>
                    </a:lnTo>
                    <a:lnTo>
                      <a:pt x="1787128" y="805922"/>
                    </a:lnTo>
                    <a:lnTo>
                      <a:pt x="1778397" y="810688"/>
                    </a:lnTo>
                    <a:lnTo>
                      <a:pt x="1769269" y="815852"/>
                    </a:lnTo>
                    <a:lnTo>
                      <a:pt x="1747044" y="826179"/>
                    </a:lnTo>
                    <a:lnTo>
                      <a:pt x="1720056" y="838492"/>
                    </a:lnTo>
                    <a:lnTo>
                      <a:pt x="1687910" y="852394"/>
                    </a:lnTo>
                    <a:lnTo>
                      <a:pt x="1650206" y="868680"/>
                    </a:lnTo>
                    <a:lnTo>
                      <a:pt x="1607741" y="888142"/>
                    </a:lnTo>
                    <a:lnTo>
                      <a:pt x="1568450" y="905619"/>
                    </a:lnTo>
                    <a:lnTo>
                      <a:pt x="1553766" y="911975"/>
                    </a:lnTo>
                    <a:lnTo>
                      <a:pt x="1541463" y="916344"/>
                    </a:lnTo>
                    <a:lnTo>
                      <a:pt x="1531144" y="919521"/>
                    </a:lnTo>
                    <a:lnTo>
                      <a:pt x="1526778" y="920713"/>
                    </a:lnTo>
                    <a:lnTo>
                      <a:pt x="1522810" y="921507"/>
                    </a:lnTo>
                    <a:lnTo>
                      <a:pt x="1518841" y="921905"/>
                    </a:lnTo>
                    <a:lnTo>
                      <a:pt x="1514872" y="921905"/>
                    </a:lnTo>
                    <a:lnTo>
                      <a:pt x="1511697" y="921507"/>
                    </a:lnTo>
                    <a:lnTo>
                      <a:pt x="1508522" y="921110"/>
                    </a:lnTo>
                    <a:lnTo>
                      <a:pt x="1505347" y="920316"/>
                    </a:lnTo>
                    <a:lnTo>
                      <a:pt x="1502569" y="919521"/>
                    </a:lnTo>
                    <a:lnTo>
                      <a:pt x="1496219" y="916344"/>
                    </a:lnTo>
                    <a:lnTo>
                      <a:pt x="1489869" y="912769"/>
                    </a:lnTo>
                    <a:lnTo>
                      <a:pt x="1482328" y="907605"/>
                    </a:lnTo>
                    <a:lnTo>
                      <a:pt x="1472803" y="902045"/>
                    </a:lnTo>
                    <a:lnTo>
                      <a:pt x="1462485" y="895689"/>
                    </a:lnTo>
                    <a:lnTo>
                      <a:pt x="1449785" y="888540"/>
                    </a:lnTo>
                    <a:lnTo>
                      <a:pt x="1433910" y="880993"/>
                    </a:lnTo>
                    <a:lnTo>
                      <a:pt x="1425178" y="876624"/>
                    </a:lnTo>
                    <a:lnTo>
                      <a:pt x="1415653" y="870666"/>
                    </a:lnTo>
                    <a:lnTo>
                      <a:pt x="1404541" y="863516"/>
                    </a:lnTo>
                    <a:lnTo>
                      <a:pt x="1393428" y="854778"/>
                    </a:lnTo>
                    <a:lnTo>
                      <a:pt x="1381522" y="845642"/>
                    </a:lnTo>
                    <a:lnTo>
                      <a:pt x="1368822" y="834917"/>
                    </a:lnTo>
                    <a:lnTo>
                      <a:pt x="1355725" y="823796"/>
                    </a:lnTo>
                    <a:lnTo>
                      <a:pt x="1342231" y="811483"/>
                    </a:lnTo>
                    <a:lnTo>
                      <a:pt x="1314053" y="785267"/>
                    </a:lnTo>
                    <a:lnTo>
                      <a:pt x="1284288" y="757463"/>
                    </a:lnTo>
                    <a:lnTo>
                      <a:pt x="1254522" y="728468"/>
                    </a:lnTo>
                    <a:lnTo>
                      <a:pt x="1225153" y="698677"/>
                    </a:lnTo>
                    <a:lnTo>
                      <a:pt x="1167606" y="642275"/>
                    </a:lnTo>
                    <a:lnTo>
                      <a:pt x="1141016" y="616457"/>
                    </a:lnTo>
                    <a:lnTo>
                      <a:pt x="1116806" y="593816"/>
                    </a:lnTo>
                    <a:lnTo>
                      <a:pt x="1105694" y="583886"/>
                    </a:lnTo>
                    <a:lnTo>
                      <a:pt x="1094978" y="574751"/>
                    </a:lnTo>
                    <a:lnTo>
                      <a:pt x="1085453" y="567204"/>
                    </a:lnTo>
                    <a:lnTo>
                      <a:pt x="1077119" y="560451"/>
                    </a:lnTo>
                    <a:lnTo>
                      <a:pt x="1069181" y="554890"/>
                    </a:lnTo>
                    <a:lnTo>
                      <a:pt x="1062435" y="551316"/>
                    </a:lnTo>
                    <a:lnTo>
                      <a:pt x="1056878" y="548535"/>
                    </a:lnTo>
                    <a:lnTo>
                      <a:pt x="1054100" y="547741"/>
                    </a:lnTo>
                    <a:lnTo>
                      <a:pt x="1052116" y="547741"/>
                    </a:lnTo>
                    <a:lnTo>
                      <a:pt x="1042591" y="547741"/>
                    </a:lnTo>
                    <a:lnTo>
                      <a:pt x="1028700" y="548535"/>
                    </a:lnTo>
                    <a:lnTo>
                      <a:pt x="992585" y="550918"/>
                    </a:lnTo>
                    <a:lnTo>
                      <a:pt x="949325" y="553302"/>
                    </a:lnTo>
                    <a:lnTo>
                      <a:pt x="902494" y="556479"/>
                    </a:lnTo>
                    <a:lnTo>
                      <a:pt x="820341" y="562835"/>
                    </a:lnTo>
                    <a:lnTo>
                      <a:pt x="784622" y="566012"/>
                    </a:lnTo>
                    <a:lnTo>
                      <a:pt x="760810" y="542180"/>
                    </a:lnTo>
                    <a:lnTo>
                      <a:pt x="755650" y="532250"/>
                    </a:lnTo>
                    <a:lnTo>
                      <a:pt x="752078" y="521526"/>
                    </a:lnTo>
                    <a:lnTo>
                      <a:pt x="748506" y="511596"/>
                    </a:lnTo>
                    <a:lnTo>
                      <a:pt x="746522" y="500871"/>
                    </a:lnTo>
                    <a:lnTo>
                      <a:pt x="745331" y="490544"/>
                    </a:lnTo>
                    <a:lnTo>
                      <a:pt x="744935" y="480217"/>
                    </a:lnTo>
                    <a:lnTo>
                      <a:pt x="745728" y="470287"/>
                    </a:lnTo>
                    <a:lnTo>
                      <a:pt x="746919" y="459959"/>
                    </a:lnTo>
                    <a:lnTo>
                      <a:pt x="748903" y="450029"/>
                    </a:lnTo>
                    <a:lnTo>
                      <a:pt x="752078" y="440099"/>
                    </a:lnTo>
                    <a:lnTo>
                      <a:pt x="755650" y="430566"/>
                    </a:lnTo>
                    <a:lnTo>
                      <a:pt x="760016" y="420636"/>
                    </a:lnTo>
                    <a:lnTo>
                      <a:pt x="765175" y="411501"/>
                    </a:lnTo>
                    <a:lnTo>
                      <a:pt x="771128" y="402365"/>
                    </a:lnTo>
                    <a:lnTo>
                      <a:pt x="777875" y="393229"/>
                    </a:lnTo>
                    <a:lnTo>
                      <a:pt x="785019" y="384888"/>
                    </a:lnTo>
                    <a:lnTo>
                      <a:pt x="749697" y="362645"/>
                    </a:lnTo>
                    <a:lnTo>
                      <a:pt x="711994" y="339210"/>
                    </a:lnTo>
                    <a:lnTo>
                      <a:pt x="648494" y="300682"/>
                    </a:lnTo>
                    <a:lnTo>
                      <a:pt x="635000" y="307037"/>
                    </a:lnTo>
                    <a:lnTo>
                      <a:pt x="617538" y="316172"/>
                    </a:lnTo>
                    <a:lnTo>
                      <a:pt x="596503" y="327691"/>
                    </a:lnTo>
                    <a:lnTo>
                      <a:pt x="572294" y="341593"/>
                    </a:lnTo>
                    <a:lnTo>
                      <a:pt x="545306" y="357879"/>
                    </a:lnTo>
                    <a:lnTo>
                      <a:pt x="531019" y="367014"/>
                    </a:lnTo>
                    <a:lnTo>
                      <a:pt x="516335" y="377341"/>
                    </a:lnTo>
                    <a:lnTo>
                      <a:pt x="500856" y="387669"/>
                    </a:lnTo>
                    <a:lnTo>
                      <a:pt x="484585" y="399187"/>
                    </a:lnTo>
                    <a:lnTo>
                      <a:pt x="467915" y="411501"/>
                    </a:lnTo>
                    <a:lnTo>
                      <a:pt x="450850" y="424211"/>
                    </a:lnTo>
                    <a:lnTo>
                      <a:pt x="438150" y="434141"/>
                    </a:lnTo>
                    <a:lnTo>
                      <a:pt x="432990" y="439702"/>
                    </a:lnTo>
                    <a:lnTo>
                      <a:pt x="415131" y="456782"/>
                    </a:lnTo>
                    <a:lnTo>
                      <a:pt x="398859" y="473464"/>
                    </a:lnTo>
                    <a:lnTo>
                      <a:pt x="382984" y="490544"/>
                    </a:lnTo>
                    <a:lnTo>
                      <a:pt x="368300" y="506829"/>
                    </a:lnTo>
                    <a:lnTo>
                      <a:pt x="354409" y="523909"/>
                    </a:lnTo>
                    <a:lnTo>
                      <a:pt x="341312" y="539797"/>
                    </a:lnTo>
                    <a:lnTo>
                      <a:pt x="329009" y="555685"/>
                    </a:lnTo>
                    <a:lnTo>
                      <a:pt x="317500" y="570779"/>
                    </a:lnTo>
                    <a:lnTo>
                      <a:pt x="387350" y="732042"/>
                    </a:lnTo>
                    <a:lnTo>
                      <a:pt x="401240" y="724098"/>
                    </a:lnTo>
                    <a:lnTo>
                      <a:pt x="406400" y="721318"/>
                    </a:lnTo>
                    <a:lnTo>
                      <a:pt x="413147" y="720523"/>
                    </a:lnTo>
                    <a:lnTo>
                      <a:pt x="419497" y="719729"/>
                    </a:lnTo>
                    <a:lnTo>
                      <a:pt x="425053" y="719729"/>
                    </a:lnTo>
                    <a:lnTo>
                      <a:pt x="430609" y="720523"/>
                    </a:lnTo>
                    <a:lnTo>
                      <a:pt x="436165" y="721715"/>
                    </a:lnTo>
                    <a:lnTo>
                      <a:pt x="441325" y="722907"/>
                    </a:lnTo>
                    <a:lnTo>
                      <a:pt x="446484" y="724495"/>
                    </a:lnTo>
                    <a:lnTo>
                      <a:pt x="450850" y="726482"/>
                    </a:lnTo>
                    <a:lnTo>
                      <a:pt x="455215" y="729262"/>
                    </a:lnTo>
                    <a:lnTo>
                      <a:pt x="459581" y="731645"/>
                    </a:lnTo>
                    <a:lnTo>
                      <a:pt x="463550" y="734823"/>
                    </a:lnTo>
                    <a:lnTo>
                      <a:pt x="467519" y="738000"/>
                    </a:lnTo>
                    <a:lnTo>
                      <a:pt x="474265" y="744753"/>
                    </a:lnTo>
                    <a:lnTo>
                      <a:pt x="481013" y="752300"/>
                    </a:lnTo>
                    <a:lnTo>
                      <a:pt x="486966" y="759846"/>
                    </a:lnTo>
                    <a:lnTo>
                      <a:pt x="492125" y="768188"/>
                    </a:lnTo>
                    <a:lnTo>
                      <a:pt x="502047" y="783281"/>
                    </a:lnTo>
                    <a:lnTo>
                      <a:pt x="506413" y="790034"/>
                    </a:lnTo>
                    <a:lnTo>
                      <a:pt x="510778" y="795992"/>
                    </a:lnTo>
                    <a:lnTo>
                      <a:pt x="515541" y="800361"/>
                    </a:lnTo>
                    <a:lnTo>
                      <a:pt x="517525" y="802744"/>
                    </a:lnTo>
                    <a:lnTo>
                      <a:pt x="519510" y="803936"/>
                    </a:lnTo>
                    <a:lnTo>
                      <a:pt x="525860" y="807511"/>
                    </a:lnTo>
                    <a:lnTo>
                      <a:pt x="531416" y="811483"/>
                    </a:lnTo>
                    <a:lnTo>
                      <a:pt x="536972" y="815852"/>
                    </a:lnTo>
                    <a:lnTo>
                      <a:pt x="541735" y="819427"/>
                    </a:lnTo>
                    <a:lnTo>
                      <a:pt x="550466" y="827371"/>
                    </a:lnTo>
                    <a:lnTo>
                      <a:pt x="558006" y="834917"/>
                    </a:lnTo>
                    <a:lnTo>
                      <a:pt x="564356" y="843259"/>
                    </a:lnTo>
                    <a:lnTo>
                      <a:pt x="569516" y="850806"/>
                    </a:lnTo>
                    <a:lnTo>
                      <a:pt x="573881" y="858352"/>
                    </a:lnTo>
                    <a:lnTo>
                      <a:pt x="577850" y="865899"/>
                    </a:lnTo>
                    <a:lnTo>
                      <a:pt x="584597" y="879404"/>
                    </a:lnTo>
                    <a:lnTo>
                      <a:pt x="587375" y="885759"/>
                    </a:lnTo>
                    <a:lnTo>
                      <a:pt x="590550" y="891717"/>
                    </a:lnTo>
                    <a:lnTo>
                      <a:pt x="594122" y="896881"/>
                    </a:lnTo>
                    <a:lnTo>
                      <a:pt x="598091" y="901250"/>
                    </a:lnTo>
                    <a:lnTo>
                      <a:pt x="602456" y="905619"/>
                    </a:lnTo>
                    <a:lnTo>
                      <a:pt x="604838" y="907208"/>
                    </a:lnTo>
                    <a:lnTo>
                      <a:pt x="607616" y="908797"/>
                    </a:lnTo>
                    <a:lnTo>
                      <a:pt x="613569" y="912372"/>
                    </a:lnTo>
                    <a:lnTo>
                      <a:pt x="618728" y="915549"/>
                    </a:lnTo>
                    <a:lnTo>
                      <a:pt x="624285" y="919124"/>
                    </a:lnTo>
                    <a:lnTo>
                      <a:pt x="629047" y="922699"/>
                    </a:lnTo>
                    <a:lnTo>
                      <a:pt x="633413" y="926274"/>
                    </a:lnTo>
                    <a:lnTo>
                      <a:pt x="637778" y="929849"/>
                    </a:lnTo>
                    <a:lnTo>
                      <a:pt x="645319" y="938190"/>
                    </a:lnTo>
                    <a:lnTo>
                      <a:pt x="651669" y="946134"/>
                    </a:lnTo>
                    <a:lnTo>
                      <a:pt x="657622" y="954078"/>
                    </a:lnTo>
                    <a:lnTo>
                      <a:pt x="661988" y="962022"/>
                    </a:lnTo>
                    <a:lnTo>
                      <a:pt x="665956" y="969966"/>
                    </a:lnTo>
                    <a:lnTo>
                      <a:pt x="669528" y="977116"/>
                    </a:lnTo>
                    <a:lnTo>
                      <a:pt x="671910" y="983868"/>
                    </a:lnTo>
                    <a:lnTo>
                      <a:pt x="673894" y="990223"/>
                    </a:lnTo>
                    <a:lnTo>
                      <a:pt x="675085" y="995784"/>
                    </a:lnTo>
                    <a:lnTo>
                      <a:pt x="677069" y="1003331"/>
                    </a:lnTo>
                    <a:lnTo>
                      <a:pt x="677466" y="1006509"/>
                    </a:lnTo>
                    <a:lnTo>
                      <a:pt x="681038" y="1008892"/>
                    </a:lnTo>
                    <a:lnTo>
                      <a:pt x="691356" y="1016439"/>
                    </a:lnTo>
                    <a:lnTo>
                      <a:pt x="698103" y="1021999"/>
                    </a:lnTo>
                    <a:lnTo>
                      <a:pt x="705644" y="1028752"/>
                    </a:lnTo>
                    <a:lnTo>
                      <a:pt x="713185" y="1036299"/>
                    </a:lnTo>
                    <a:lnTo>
                      <a:pt x="721519" y="1045037"/>
                    </a:lnTo>
                    <a:lnTo>
                      <a:pt x="729456" y="1055364"/>
                    </a:lnTo>
                    <a:lnTo>
                      <a:pt x="733425" y="1060925"/>
                    </a:lnTo>
                    <a:lnTo>
                      <a:pt x="737394" y="1066486"/>
                    </a:lnTo>
                    <a:lnTo>
                      <a:pt x="740966" y="1072047"/>
                    </a:lnTo>
                    <a:lnTo>
                      <a:pt x="744538" y="1078005"/>
                    </a:lnTo>
                    <a:lnTo>
                      <a:pt x="747316" y="1084757"/>
                    </a:lnTo>
                    <a:lnTo>
                      <a:pt x="750094" y="1091112"/>
                    </a:lnTo>
                    <a:lnTo>
                      <a:pt x="753269" y="1097865"/>
                    </a:lnTo>
                    <a:lnTo>
                      <a:pt x="755253" y="1105014"/>
                    </a:lnTo>
                    <a:lnTo>
                      <a:pt x="757635" y="1112164"/>
                    </a:lnTo>
                    <a:lnTo>
                      <a:pt x="759222" y="1120108"/>
                    </a:lnTo>
                    <a:lnTo>
                      <a:pt x="760016" y="1128052"/>
                    </a:lnTo>
                    <a:lnTo>
                      <a:pt x="760810" y="1135599"/>
                    </a:lnTo>
                    <a:lnTo>
                      <a:pt x="760810" y="1143940"/>
                    </a:lnTo>
                    <a:lnTo>
                      <a:pt x="760413" y="1152281"/>
                    </a:lnTo>
                    <a:lnTo>
                      <a:pt x="760016" y="1157048"/>
                    </a:lnTo>
                    <a:lnTo>
                      <a:pt x="759222" y="1162211"/>
                    </a:lnTo>
                    <a:lnTo>
                      <a:pt x="756841" y="1171347"/>
                    </a:lnTo>
                    <a:lnTo>
                      <a:pt x="753666" y="1181277"/>
                    </a:lnTo>
                    <a:lnTo>
                      <a:pt x="749697" y="1190016"/>
                    </a:lnTo>
                    <a:lnTo>
                      <a:pt x="744935" y="1199151"/>
                    </a:lnTo>
                    <a:lnTo>
                      <a:pt x="739378" y="1207492"/>
                    </a:lnTo>
                    <a:lnTo>
                      <a:pt x="733028" y="1216628"/>
                    </a:lnTo>
                    <a:lnTo>
                      <a:pt x="726281" y="1224572"/>
                    </a:lnTo>
                    <a:lnTo>
                      <a:pt x="864394" y="1334200"/>
                    </a:lnTo>
                    <a:lnTo>
                      <a:pt x="871538" y="1340158"/>
                    </a:lnTo>
                    <a:lnTo>
                      <a:pt x="871935" y="1340555"/>
                    </a:lnTo>
                    <a:lnTo>
                      <a:pt x="872728" y="1340555"/>
                    </a:lnTo>
                    <a:lnTo>
                      <a:pt x="891381" y="1356046"/>
                    </a:lnTo>
                    <a:lnTo>
                      <a:pt x="908050" y="1369153"/>
                    </a:lnTo>
                    <a:lnTo>
                      <a:pt x="915194" y="1374317"/>
                    </a:lnTo>
                    <a:lnTo>
                      <a:pt x="921941" y="1379083"/>
                    </a:lnTo>
                    <a:lnTo>
                      <a:pt x="927894" y="1382658"/>
                    </a:lnTo>
                    <a:lnTo>
                      <a:pt x="933847" y="1386233"/>
                    </a:lnTo>
                    <a:lnTo>
                      <a:pt x="939006" y="1388219"/>
                    </a:lnTo>
                    <a:lnTo>
                      <a:pt x="944563" y="1389808"/>
                    </a:lnTo>
                    <a:lnTo>
                      <a:pt x="949722" y="1390205"/>
                    </a:lnTo>
                    <a:lnTo>
                      <a:pt x="954881" y="1390205"/>
                    </a:lnTo>
                    <a:lnTo>
                      <a:pt x="960041" y="1389411"/>
                    </a:lnTo>
                    <a:lnTo>
                      <a:pt x="965200" y="1387822"/>
                    </a:lnTo>
                    <a:lnTo>
                      <a:pt x="971153" y="1385041"/>
                    </a:lnTo>
                    <a:lnTo>
                      <a:pt x="977106" y="1381467"/>
                    </a:lnTo>
                    <a:lnTo>
                      <a:pt x="983456" y="1376700"/>
                    </a:lnTo>
                    <a:lnTo>
                      <a:pt x="990203" y="1371934"/>
                    </a:lnTo>
                    <a:lnTo>
                      <a:pt x="994966" y="1367962"/>
                    </a:lnTo>
                    <a:lnTo>
                      <a:pt x="998538" y="1364387"/>
                    </a:lnTo>
                    <a:lnTo>
                      <a:pt x="1002506" y="1360415"/>
                    </a:lnTo>
                    <a:lnTo>
                      <a:pt x="1005285" y="1356443"/>
                    </a:lnTo>
                    <a:lnTo>
                      <a:pt x="1008063" y="1353265"/>
                    </a:lnTo>
                    <a:lnTo>
                      <a:pt x="1009650" y="1349691"/>
                    </a:lnTo>
                    <a:lnTo>
                      <a:pt x="1010841" y="1346513"/>
                    </a:lnTo>
                    <a:lnTo>
                      <a:pt x="1011238" y="1343732"/>
                    </a:lnTo>
                    <a:lnTo>
                      <a:pt x="1011238" y="1341746"/>
                    </a:lnTo>
                    <a:lnTo>
                      <a:pt x="1010841" y="1339760"/>
                    </a:lnTo>
                    <a:lnTo>
                      <a:pt x="1009650" y="1336980"/>
                    </a:lnTo>
                    <a:lnTo>
                      <a:pt x="1008460" y="1334994"/>
                    </a:lnTo>
                    <a:lnTo>
                      <a:pt x="1007269" y="1334200"/>
                    </a:lnTo>
                    <a:lnTo>
                      <a:pt x="972344" y="1296466"/>
                    </a:lnTo>
                    <a:lnTo>
                      <a:pt x="846138" y="1173333"/>
                    </a:lnTo>
                    <a:lnTo>
                      <a:pt x="843756" y="1170950"/>
                    </a:lnTo>
                    <a:lnTo>
                      <a:pt x="841772" y="1168169"/>
                    </a:lnTo>
                    <a:lnTo>
                      <a:pt x="839788" y="1164992"/>
                    </a:lnTo>
                    <a:lnTo>
                      <a:pt x="838200" y="1162211"/>
                    </a:lnTo>
                    <a:lnTo>
                      <a:pt x="837010" y="1158637"/>
                    </a:lnTo>
                    <a:lnTo>
                      <a:pt x="836216" y="1155856"/>
                    </a:lnTo>
                    <a:lnTo>
                      <a:pt x="835819" y="1152281"/>
                    </a:lnTo>
                    <a:lnTo>
                      <a:pt x="835422" y="1149104"/>
                    </a:lnTo>
                    <a:lnTo>
                      <a:pt x="835819" y="1145529"/>
                    </a:lnTo>
                    <a:lnTo>
                      <a:pt x="836216" y="1142351"/>
                    </a:lnTo>
                    <a:lnTo>
                      <a:pt x="836613" y="1138777"/>
                    </a:lnTo>
                    <a:lnTo>
                      <a:pt x="837803" y="1135996"/>
                    </a:lnTo>
                    <a:lnTo>
                      <a:pt x="839391" y="1132421"/>
                    </a:lnTo>
                    <a:lnTo>
                      <a:pt x="840978" y="1129641"/>
                    </a:lnTo>
                    <a:lnTo>
                      <a:pt x="842963" y="1126861"/>
                    </a:lnTo>
                    <a:lnTo>
                      <a:pt x="845741" y="1124080"/>
                    </a:lnTo>
                    <a:lnTo>
                      <a:pt x="848122" y="1121697"/>
                    </a:lnTo>
                    <a:lnTo>
                      <a:pt x="850900" y="1119314"/>
                    </a:lnTo>
                    <a:lnTo>
                      <a:pt x="854075" y="1117725"/>
                    </a:lnTo>
                    <a:lnTo>
                      <a:pt x="856853" y="1116136"/>
                    </a:lnTo>
                    <a:lnTo>
                      <a:pt x="860028" y="1115342"/>
                    </a:lnTo>
                    <a:lnTo>
                      <a:pt x="863203" y="1114547"/>
                    </a:lnTo>
                    <a:lnTo>
                      <a:pt x="866775" y="1113753"/>
                    </a:lnTo>
                    <a:lnTo>
                      <a:pt x="869950" y="1113753"/>
                    </a:lnTo>
                    <a:lnTo>
                      <a:pt x="873522" y="1113753"/>
                    </a:lnTo>
                    <a:lnTo>
                      <a:pt x="876697" y="1114150"/>
                    </a:lnTo>
                    <a:lnTo>
                      <a:pt x="879872" y="1114944"/>
                    </a:lnTo>
                    <a:lnTo>
                      <a:pt x="883047" y="1116136"/>
                    </a:lnTo>
                    <a:lnTo>
                      <a:pt x="886222" y="1117328"/>
                    </a:lnTo>
                    <a:lnTo>
                      <a:pt x="889000" y="1118916"/>
                    </a:lnTo>
                    <a:lnTo>
                      <a:pt x="891778" y="1121300"/>
                    </a:lnTo>
                    <a:lnTo>
                      <a:pt x="894953" y="1123286"/>
                    </a:lnTo>
                    <a:lnTo>
                      <a:pt x="1063625" y="1287330"/>
                    </a:lnTo>
                    <a:lnTo>
                      <a:pt x="1063625" y="1286933"/>
                    </a:lnTo>
                    <a:lnTo>
                      <a:pt x="1071563" y="1294877"/>
                    </a:lnTo>
                    <a:lnTo>
                      <a:pt x="1073944" y="1298054"/>
                    </a:lnTo>
                    <a:lnTo>
                      <a:pt x="1092200" y="1315531"/>
                    </a:lnTo>
                    <a:lnTo>
                      <a:pt x="1110060" y="1332611"/>
                    </a:lnTo>
                    <a:lnTo>
                      <a:pt x="1117203" y="1339760"/>
                    </a:lnTo>
                    <a:lnTo>
                      <a:pt x="1123950" y="1345718"/>
                    </a:lnTo>
                    <a:lnTo>
                      <a:pt x="1130300" y="1350485"/>
                    </a:lnTo>
                    <a:lnTo>
                      <a:pt x="1135460" y="1354060"/>
                    </a:lnTo>
                    <a:lnTo>
                      <a:pt x="1141016" y="1356443"/>
                    </a:lnTo>
                    <a:lnTo>
                      <a:pt x="1145778" y="1358429"/>
                    </a:lnTo>
                    <a:lnTo>
                      <a:pt x="1150938" y="1359223"/>
                    </a:lnTo>
                    <a:lnTo>
                      <a:pt x="1155303" y="1358826"/>
                    </a:lnTo>
                    <a:lnTo>
                      <a:pt x="1160066" y="1357635"/>
                    </a:lnTo>
                    <a:lnTo>
                      <a:pt x="1164828" y="1354854"/>
                    </a:lnTo>
                    <a:lnTo>
                      <a:pt x="1169591" y="1351677"/>
                    </a:lnTo>
                    <a:lnTo>
                      <a:pt x="1175147" y="1347307"/>
                    </a:lnTo>
                    <a:lnTo>
                      <a:pt x="1181100" y="1341746"/>
                    </a:lnTo>
                    <a:lnTo>
                      <a:pt x="1187847" y="1335788"/>
                    </a:lnTo>
                    <a:lnTo>
                      <a:pt x="1193403" y="1330228"/>
                    </a:lnTo>
                    <a:lnTo>
                      <a:pt x="1198166" y="1324667"/>
                    </a:lnTo>
                    <a:lnTo>
                      <a:pt x="1201738" y="1319106"/>
                    </a:lnTo>
                    <a:lnTo>
                      <a:pt x="1205310" y="1313942"/>
                    </a:lnTo>
                    <a:lnTo>
                      <a:pt x="1207294" y="1309176"/>
                    </a:lnTo>
                    <a:lnTo>
                      <a:pt x="1209278" y="1304807"/>
                    </a:lnTo>
                    <a:lnTo>
                      <a:pt x="1210469" y="1300835"/>
                    </a:lnTo>
                    <a:lnTo>
                      <a:pt x="1211263" y="1297260"/>
                    </a:lnTo>
                    <a:lnTo>
                      <a:pt x="1211660" y="1293288"/>
                    </a:lnTo>
                    <a:lnTo>
                      <a:pt x="1211660" y="1290507"/>
                    </a:lnTo>
                    <a:lnTo>
                      <a:pt x="1211263" y="1287330"/>
                    </a:lnTo>
                    <a:lnTo>
                      <a:pt x="1210072" y="1284947"/>
                    </a:lnTo>
                    <a:lnTo>
                      <a:pt x="1208485" y="1280180"/>
                    </a:lnTo>
                    <a:lnTo>
                      <a:pt x="1206897" y="1277400"/>
                    </a:lnTo>
                    <a:lnTo>
                      <a:pt x="1161653" y="1233310"/>
                    </a:lnTo>
                    <a:lnTo>
                      <a:pt x="1159272" y="1230530"/>
                    </a:lnTo>
                    <a:lnTo>
                      <a:pt x="1156494" y="1227352"/>
                    </a:lnTo>
                    <a:lnTo>
                      <a:pt x="1154906" y="1224175"/>
                    </a:lnTo>
                    <a:lnTo>
                      <a:pt x="1153319" y="1220600"/>
                    </a:lnTo>
                    <a:lnTo>
                      <a:pt x="927894" y="1004920"/>
                    </a:lnTo>
                    <a:lnTo>
                      <a:pt x="925116" y="1002139"/>
                    </a:lnTo>
                    <a:lnTo>
                      <a:pt x="923131" y="999359"/>
                    </a:lnTo>
                    <a:lnTo>
                      <a:pt x="921544" y="996181"/>
                    </a:lnTo>
                    <a:lnTo>
                      <a:pt x="919560" y="993401"/>
                    </a:lnTo>
                    <a:lnTo>
                      <a:pt x="918369" y="989826"/>
                    </a:lnTo>
                    <a:lnTo>
                      <a:pt x="917575" y="986648"/>
                    </a:lnTo>
                    <a:lnTo>
                      <a:pt x="917178" y="983074"/>
                    </a:lnTo>
                    <a:lnTo>
                      <a:pt x="916781" y="979896"/>
                    </a:lnTo>
                    <a:lnTo>
                      <a:pt x="916781" y="976321"/>
                    </a:lnTo>
                    <a:lnTo>
                      <a:pt x="917178" y="973144"/>
                    </a:lnTo>
                    <a:lnTo>
                      <a:pt x="917972" y="969569"/>
                    </a:lnTo>
                    <a:lnTo>
                      <a:pt x="919163" y="966391"/>
                    </a:lnTo>
                    <a:lnTo>
                      <a:pt x="920750" y="962816"/>
                    </a:lnTo>
                    <a:lnTo>
                      <a:pt x="922338" y="960036"/>
                    </a:lnTo>
                    <a:lnTo>
                      <a:pt x="924322" y="956858"/>
                    </a:lnTo>
                    <a:lnTo>
                      <a:pt x="927100" y="954078"/>
                    </a:lnTo>
                    <a:lnTo>
                      <a:pt x="929481" y="952092"/>
                    </a:lnTo>
                    <a:lnTo>
                      <a:pt x="932260" y="949311"/>
                    </a:lnTo>
                    <a:lnTo>
                      <a:pt x="935435" y="947723"/>
                    </a:lnTo>
                    <a:lnTo>
                      <a:pt x="938213" y="946134"/>
                    </a:lnTo>
                    <a:lnTo>
                      <a:pt x="941785" y="944942"/>
                    </a:lnTo>
                    <a:lnTo>
                      <a:pt x="944960" y="944148"/>
                    </a:lnTo>
                    <a:lnTo>
                      <a:pt x="948531" y="943353"/>
                    </a:lnTo>
                    <a:lnTo>
                      <a:pt x="951706" y="942956"/>
                    </a:lnTo>
                    <a:lnTo>
                      <a:pt x="955278" y="942956"/>
                    </a:lnTo>
                    <a:lnTo>
                      <a:pt x="958453" y="943353"/>
                    </a:lnTo>
                    <a:lnTo>
                      <a:pt x="962025" y="944545"/>
                    </a:lnTo>
                    <a:lnTo>
                      <a:pt x="965200" y="945737"/>
                    </a:lnTo>
                    <a:lnTo>
                      <a:pt x="968772" y="946928"/>
                    </a:lnTo>
                    <a:lnTo>
                      <a:pt x="971550" y="948517"/>
                    </a:lnTo>
                    <a:lnTo>
                      <a:pt x="974725" y="950900"/>
                    </a:lnTo>
                    <a:lnTo>
                      <a:pt x="977503" y="953284"/>
                    </a:lnTo>
                    <a:lnTo>
                      <a:pt x="1214041" y="1179291"/>
                    </a:lnTo>
                    <a:lnTo>
                      <a:pt x="1216819" y="1182469"/>
                    </a:lnTo>
                    <a:lnTo>
                      <a:pt x="1235472" y="1199946"/>
                    </a:lnTo>
                    <a:lnTo>
                      <a:pt x="1254125" y="1217422"/>
                    </a:lnTo>
                    <a:lnTo>
                      <a:pt x="1262063" y="1224572"/>
                    </a:lnTo>
                    <a:lnTo>
                      <a:pt x="1268810" y="1230530"/>
                    </a:lnTo>
                    <a:lnTo>
                      <a:pt x="1275556" y="1235694"/>
                    </a:lnTo>
                    <a:lnTo>
                      <a:pt x="1281510" y="1239269"/>
                    </a:lnTo>
                    <a:lnTo>
                      <a:pt x="1287066" y="1242049"/>
                    </a:lnTo>
                    <a:lnTo>
                      <a:pt x="1292622" y="1244035"/>
                    </a:lnTo>
                    <a:lnTo>
                      <a:pt x="1297385" y="1244432"/>
                    </a:lnTo>
                    <a:lnTo>
                      <a:pt x="1299766" y="1244432"/>
                    </a:lnTo>
                    <a:lnTo>
                      <a:pt x="1302147" y="1244035"/>
                    </a:lnTo>
                    <a:lnTo>
                      <a:pt x="1307306" y="1242843"/>
                    </a:lnTo>
                    <a:lnTo>
                      <a:pt x="1312863" y="1240063"/>
                    </a:lnTo>
                    <a:lnTo>
                      <a:pt x="1317625" y="1236885"/>
                    </a:lnTo>
                    <a:lnTo>
                      <a:pt x="1323578" y="1232516"/>
                    </a:lnTo>
                    <a:lnTo>
                      <a:pt x="1329928" y="1226955"/>
                    </a:lnTo>
                    <a:lnTo>
                      <a:pt x="1336675" y="1220600"/>
                    </a:lnTo>
                    <a:lnTo>
                      <a:pt x="1343422" y="1213848"/>
                    </a:lnTo>
                    <a:lnTo>
                      <a:pt x="1348978" y="1207492"/>
                    </a:lnTo>
                    <a:lnTo>
                      <a:pt x="1352947" y="1201932"/>
                    </a:lnTo>
                    <a:lnTo>
                      <a:pt x="1356122" y="1196371"/>
                    </a:lnTo>
                    <a:lnTo>
                      <a:pt x="1358503" y="1191207"/>
                    </a:lnTo>
                    <a:lnTo>
                      <a:pt x="1360488" y="1186044"/>
                    </a:lnTo>
                    <a:lnTo>
                      <a:pt x="1361281" y="1182072"/>
                    </a:lnTo>
                    <a:lnTo>
                      <a:pt x="1361678" y="1178099"/>
                    </a:lnTo>
                    <a:lnTo>
                      <a:pt x="1361281" y="1174922"/>
                    </a:lnTo>
                    <a:lnTo>
                      <a:pt x="1360885" y="1171744"/>
                    </a:lnTo>
                    <a:lnTo>
                      <a:pt x="1359694" y="1168964"/>
                    </a:lnTo>
                    <a:lnTo>
                      <a:pt x="1359297" y="1166581"/>
                    </a:lnTo>
                    <a:lnTo>
                      <a:pt x="1357710" y="1164197"/>
                    </a:lnTo>
                    <a:lnTo>
                      <a:pt x="1356916" y="1163006"/>
                    </a:lnTo>
                    <a:lnTo>
                      <a:pt x="1309688" y="1118519"/>
                    </a:lnTo>
                    <a:lnTo>
                      <a:pt x="1307703" y="1116533"/>
                    </a:lnTo>
                    <a:lnTo>
                      <a:pt x="1306116" y="1114150"/>
                    </a:lnTo>
                    <a:lnTo>
                      <a:pt x="1302544" y="1108986"/>
                    </a:lnTo>
                    <a:lnTo>
                      <a:pt x="1299369" y="1105412"/>
                    </a:lnTo>
                    <a:lnTo>
                      <a:pt x="1279128" y="1084757"/>
                    </a:lnTo>
                    <a:lnTo>
                      <a:pt x="1278335" y="1084360"/>
                    </a:lnTo>
                    <a:lnTo>
                      <a:pt x="1048941" y="854778"/>
                    </a:lnTo>
                    <a:lnTo>
                      <a:pt x="1046163" y="851997"/>
                    </a:lnTo>
                    <a:lnTo>
                      <a:pt x="1044178" y="849217"/>
                    </a:lnTo>
                    <a:lnTo>
                      <a:pt x="1042591" y="846039"/>
                    </a:lnTo>
                    <a:lnTo>
                      <a:pt x="1041003" y="843259"/>
                    </a:lnTo>
                    <a:lnTo>
                      <a:pt x="1039813" y="839684"/>
                    </a:lnTo>
                    <a:lnTo>
                      <a:pt x="1039019" y="836506"/>
                    </a:lnTo>
                    <a:lnTo>
                      <a:pt x="1038622" y="832931"/>
                    </a:lnTo>
                    <a:lnTo>
                      <a:pt x="1038622" y="829754"/>
                    </a:lnTo>
                    <a:lnTo>
                      <a:pt x="1038622" y="826179"/>
                    </a:lnTo>
                    <a:lnTo>
                      <a:pt x="1039019" y="823001"/>
                    </a:lnTo>
                    <a:lnTo>
                      <a:pt x="1039813" y="819427"/>
                    </a:lnTo>
                    <a:lnTo>
                      <a:pt x="1041003" y="816249"/>
                    </a:lnTo>
                    <a:lnTo>
                      <a:pt x="1042591" y="813071"/>
                    </a:lnTo>
                    <a:lnTo>
                      <a:pt x="1044178" y="810291"/>
                    </a:lnTo>
                    <a:lnTo>
                      <a:pt x="1046163" y="807113"/>
                    </a:lnTo>
                    <a:lnTo>
                      <a:pt x="1048941" y="804730"/>
                    </a:lnTo>
                    <a:lnTo>
                      <a:pt x="1051719" y="802347"/>
                    </a:lnTo>
                    <a:lnTo>
                      <a:pt x="1054100" y="799964"/>
                    </a:lnTo>
                    <a:lnTo>
                      <a:pt x="1057672" y="798375"/>
                    </a:lnTo>
                    <a:lnTo>
                      <a:pt x="1060450" y="796786"/>
                    </a:lnTo>
                    <a:lnTo>
                      <a:pt x="1064022" y="795595"/>
                    </a:lnTo>
                    <a:lnTo>
                      <a:pt x="1067197" y="794800"/>
                    </a:lnTo>
                    <a:lnTo>
                      <a:pt x="1070769" y="794006"/>
                    </a:lnTo>
                    <a:lnTo>
                      <a:pt x="1073944" y="794006"/>
                    </a:lnTo>
                    <a:lnTo>
                      <a:pt x="1077516" y="794006"/>
                    </a:lnTo>
                    <a:lnTo>
                      <a:pt x="1080691" y="794800"/>
                    </a:lnTo>
                    <a:lnTo>
                      <a:pt x="1084263" y="795595"/>
                    </a:lnTo>
                    <a:lnTo>
                      <a:pt x="1087041" y="796786"/>
                    </a:lnTo>
                    <a:lnTo>
                      <a:pt x="1090613" y="798375"/>
                    </a:lnTo>
                    <a:lnTo>
                      <a:pt x="1093391" y="799964"/>
                    </a:lnTo>
                    <a:lnTo>
                      <a:pt x="1096566" y="802347"/>
                    </a:lnTo>
                    <a:lnTo>
                      <a:pt x="1098947" y="804730"/>
                    </a:lnTo>
                    <a:lnTo>
                      <a:pt x="1328738" y="1034313"/>
                    </a:lnTo>
                    <a:lnTo>
                      <a:pt x="1331119" y="1037093"/>
                    </a:lnTo>
                    <a:lnTo>
                      <a:pt x="1349375" y="1055364"/>
                    </a:lnTo>
                    <a:lnTo>
                      <a:pt x="1364456" y="1070061"/>
                    </a:lnTo>
                    <a:lnTo>
                      <a:pt x="1371600" y="1076813"/>
                    </a:lnTo>
                    <a:lnTo>
                      <a:pt x="1378347" y="1083168"/>
                    </a:lnTo>
                    <a:lnTo>
                      <a:pt x="1385094" y="1088729"/>
                    </a:lnTo>
                    <a:lnTo>
                      <a:pt x="1391444" y="1093496"/>
                    </a:lnTo>
                    <a:lnTo>
                      <a:pt x="1397397" y="1096673"/>
                    </a:lnTo>
                    <a:lnTo>
                      <a:pt x="1400175" y="1097865"/>
                    </a:lnTo>
                    <a:lnTo>
                      <a:pt x="1402953" y="1098659"/>
                    </a:lnTo>
                    <a:lnTo>
                      <a:pt x="1404541" y="1099056"/>
                    </a:lnTo>
                    <a:lnTo>
                      <a:pt x="1407716" y="1099851"/>
                    </a:lnTo>
                    <a:lnTo>
                      <a:pt x="1410891" y="1099056"/>
                    </a:lnTo>
                    <a:lnTo>
                      <a:pt x="1415653" y="1098262"/>
                    </a:lnTo>
                    <a:lnTo>
                      <a:pt x="1421210" y="1095879"/>
                    </a:lnTo>
                    <a:lnTo>
                      <a:pt x="1424385" y="1093893"/>
                    </a:lnTo>
                    <a:lnTo>
                      <a:pt x="1427956" y="1091112"/>
                    </a:lnTo>
                    <a:lnTo>
                      <a:pt x="1431528" y="1088729"/>
                    </a:lnTo>
                    <a:lnTo>
                      <a:pt x="1435894" y="1084757"/>
                    </a:lnTo>
                    <a:lnTo>
                      <a:pt x="1440260" y="1081182"/>
                    </a:lnTo>
                    <a:lnTo>
                      <a:pt x="1445419" y="1076019"/>
                    </a:lnTo>
                    <a:lnTo>
                      <a:pt x="1452166" y="1068869"/>
                    </a:lnTo>
                    <a:lnTo>
                      <a:pt x="1457325" y="1062514"/>
                    </a:lnTo>
                    <a:lnTo>
                      <a:pt x="1461294" y="1056159"/>
                    </a:lnTo>
                    <a:lnTo>
                      <a:pt x="1464866" y="1050201"/>
                    </a:lnTo>
                    <a:lnTo>
                      <a:pt x="1466850" y="1044640"/>
                    </a:lnTo>
                    <a:lnTo>
                      <a:pt x="1468835" y="1039873"/>
                    </a:lnTo>
                    <a:lnTo>
                      <a:pt x="1469628" y="1035504"/>
                    </a:lnTo>
                    <a:lnTo>
                      <a:pt x="1470025" y="1031135"/>
                    </a:lnTo>
                    <a:lnTo>
                      <a:pt x="1469628" y="1027560"/>
                    </a:lnTo>
                    <a:lnTo>
                      <a:pt x="1469231" y="1024383"/>
                    </a:lnTo>
                    <a:lnTo>
                      <a:pt x="1468041" y="1021602"/>
                    </a:lnTo>
                    <a:lnTo>
                      <a:pt x="1467247" y="1019616"/>
                    </a:lnTo>
                    <a:lnTo>
                      <a:pt x="1465660" y="1016041"/>
                    </a:lnTo>
                    <a:lnTo>
                      <a:pt x="1464866" y="1015247"/>
                    </a:lnTo>
                    <a:lnTo>
                      <a:pt x="1419225" y="969966"/>
                    </a:lnTo>
                    <a:lnTo>
                      <a:pt x="1416844" y="967583"/>
                    </a:lnTo>
                    <a:lnTo>
                      <a:pt x="1414860" y="964802"/>
                    </a:lnTo>
                    <a:lnTo>
                      <a:pt x="1412478" y="961625"/>
                    </a:lnTo>
                    <a:lnTo>
                      <a:pt x="1411288" y="958447"/>
                    </a:lnTo>
                    <a:lnTo>
                      <a:pt x="1410097" y="955270"/>
                    </a:lnTo>
                    <a:lnTo>
                      <a:pt x="1409303" y="952092"/>
                    </a:lnTo>
                    <a:lnTo>
                      <a:pt x="1408906" y="948517"/>
                    </a:lnTo>
                    <a:lnTo>
                      <a:pt x="1408510" y="945339"/>
                    </a:lnTo>
                    <a:lnTo>
                      <a:pt x="1408906" y="941765"/>
                    </a:lnTo>
                    <a:lnTo>
                      <a:pt x="1409303" y="938587"/>
                    </a:lnTo>
                    <a:lnTo>
                      <a:pt x="1410097" y="935012"/>
                    </a:lnTo>
                    <a:lnTo>
                      <a:pt x="1410891" y="931835"/>
                    </a:lnTo>
                    <a:lnTo>
                      <a:pt x="1412478" y="928657"/>
                    </a:lnTo>
                    <a:lnTo>
                      <a:pt x="1414463" y="925479"/>
                    </a:lnTo>
                    <a:lnTo>
                      <a:pt x="1416447" y="922302"/>
                    </a:lnTo>
                    <a:lnTo>
                      <a:pt x="1418828" y="919919"/>
                    </a:lnTo>
                    <a:lnTo>
                      <a:pt x="1421606" y="917535"/>
                    </a:lnTo>
                    <a:lnTo>
                      <a:pt x="1424385" y="915152"/>
                    </a:lnTo>
                    <a:lnTo>
                      <a:pt x="1427163" y="913563"/>
                    </a:lnTo>
                    <a:lnTo>
                      <a:pt x="1430338" y="911975"/>
                    </a:lnTo>
                    <a:lnTo>
                      <a:pt x="1433513" y="910783"/>
                    </a:lnTo>
                    <a:lnTo>
                      <a:pt x="1437085" y="909989"/>
                    </a:lnTo>
                    <a:lnTo>
                      <a:pt x="1440260" y="909194"/>
                    </a:lnTo>
                    <a:lnTo>
                      <a:pt x="1443831" y="909194"/>
                    </a:lnTo>
                    <a:lnTo>
                      <a:pt x="1447006" y="909194"/>
                    </a:lnTo>
                    <a:lnTo>
                      <a:pt x="1450578" y="909989"/>
                    </a:lnTo>
                    <a:lnTo>
                      <a:pt x="1453753" y="910783"/>
                    </a:lnTo>
                    <a:lnTo>
                      <a:pt x="1457325" y="911975"/>
                    </a:lnTo>
                    <a:lnTo>
                      <a:pt x="1460103" y="913166"/>
                    </a:lnTo>
                    <a:lnTo>
                      <a:pt x="1463278" y="914755"/>
                    </a:lnTo>
                    <a:lnTo>
                      <a:pt x="1466056" y="917138"/>
                    </a:lnTo>
                    <a:lnTo>
                      <a:pt x="1469231" y="919521"/>
                    </a:lnTo>
                    <a:lnTo>
                      <a:pt x="1516460" y="966391"/>
                    </a:lnTo>
                    <a:lnTo>
                      <a:pt x="1520825" y="971952"/>
                    </a:lnTo>
                    <a:lnTo>
                      <a:pt x="1525191" y="978307"/>
                    </a:lnTo>
                    <a:lnTo>
                      <a:pt x="1528763" y="985060"/>
                    </a:lnTo>
                    <a:lnTo>
                      <a:pt x="1532731" y="993004"/>
                    </a:lnTo>
                    <a:lnTo>
                      <a:pt x="1535510" y="1001345"/>
                    </a:lnTo>
                    <a:lnTo>
                      <a:pt x="1538288" y="1010481"/>
                    </a:lnTo>
                    <a:lnTo>
                      <a:pt x="1539875" y="1020411"/>
                    </a:lnTo>
                    <a:lnTo>
                      <a:pt x="1540272" y="1025574"/>
                    </a:lnTo>
                    <a:lnTo>
                      <a:pt x="1540272" y="1030738"/>
                    </a:lnTo>
                    <a:lnTo>
                      <a:pt x="1540272" y="1035901"/>
                    </a:lnTo>
                    <a:lnTo>
                      <a:pt x="1539875" y="1041462"/>
                    </a:lnTo>
                    <a:lnTo>
                      <a:pt x="1539478" y="1047023"/>
                    </a:lnTo>
                    <a:lnTo>
                      <a:pt x="1538685" y="1052981"/>
                    </a:lnTo>
                    <a:lnTo>
                      <a:pt x="1537494" y="1058145"/>
                    </a:lnTo>
                    <a:lnTo>
                      <a:pt x="1535510" y="1064103"/>
                    </a:lnTo>
                    <a:lnTo>
                      <a:pt x="1533525" y="1070061"/>
                    </a:lnTo>
                    <a:lnTo>
                      <a:pt x="1531144" y="1076416"/>
                    </a:lnTo>
                    <a:lnTo>
                      <a:pt x="1527969" y="1082374"/>
                    </a:lnTo>
                    <a:lnTo>
                      <a:pt x="1525191" y="1088729"/>
                    </a:lnTo>
                    <a:lnTo>
                      <a:pt x="1521222" y="1094687"/>
                    </a:lnTo>
                    <a:lnTo>
                      <a:pt x="1517253" y="1101042"/>
                    </a:lnTo>
                    <a:lnTo>
                      <a:pt x="1512491" y="1107398"/>
                    </a:lnTo>
                    <a:lnTo>
                      <a:pt x="1507331" y="1113753"/>
                    </a:lnTo>
                    <a:lnTo>
                      <a:pt x="1501775" y="1120108"/>
                    </a:lnTo>
                    <a:lnTo>
                      <a:pt x="1495822" y="1126066"/>
                    </a:lnTo>
                    <a:lnTo>
                      <a:pt x="1485900" y="1135599"/>
                    </a:lnTo>
                    <a:lnTo>
                      <a:pt x="1479550" y="1141160"/>
                    </a:lnTo>
                    <a:lnTo>
                      <a:pt x="1472010" y="1147118"/>
                    </a:lnTo>
                    <a:lnTo>
                      <a:pt x="1463675" y="1152679"/>
                    </a:lnTo>
                    <a:lnTo>
                      <a:pt x="1453753" y="1158239"/>
                    </a:lnTo>
                    <a:lnTo>
                      <a:pt x="1448991" y="1161020"/>
                    </a:lnTo>
                    <a:lnTo>
                      <a:pt x="1443435" y="1163403"/>
                    </a:lnTo>
                    <a:lnTo>
                      <a:pt x="1437878" y="1165389"/>
                    </a:lnTo>
                    <a:lnTo>
                      <a:pt x="1432322" y="1166978"/>
                    </a:lnTo>
                    <a:lnTo>
                      <a:pt x="1432719" y="1172539"/>
                    </a:lnTo>
                    <a:lnTo>
                      <a:pt x="1432719" y="1178497"/>
                    </a:lnTo>
                    <a:lnTo>
                      <a:pt x="1432719" y="1184852"/>
                    </a:lnTo>
                    <a:lnTo>
                      <a:pt x="1432322" y="1190810"/>
                    </a:lnTo>
                    <a:lnTo>
                      <a:pt x="1431131" y="1197165"/>
                    </a:lnTo>
                    <a:lnTo>
                      <a:pt x="1429941" y="1203520"/>
                    </a:lnTo>
                    <a:lnTo>
                      <a:pt x="1427956" y="1210273"/>
                    </a:lnTo>
                    <a:lnTo>
                      <a:pt x="1425575" y="1217025"/>
                    </a:lnTo>
                    <a:lnTo>
                      <a:pt x="1422797" y="1223778"/>
                    </a:lnTo>
                    <a:lnTo>
                      <a:pt x="1419225" y="1230530"/>
                    </a:lnTo>
                    <a:lnTo>
                      <a:pt x="1415653" y="1237283"/>
                    </a:lnTo>
                    <a:lnTo>
                      <a:pt x="1410891" y="1244432"/>
                    </a:lnTo>
                    <a:lnTo>
                      <a:pt x="1405731" y="1251185"/>
                    </a:lnTo>
                    <a:lnTo>
                      <a:pt x="1399778" y="1258334"/>
                    </a:lnTo>
                    <a:lnTo>
                      <a:pt x="1393428" y="1265484"/>
                    </a:lnTo>
                    <a:lnTo>
                      <a:pt x="1386285" y="1272633"/>
                    </a:lnTo>
                    <a:lnTo>
                      <a:pt x="1379935" y="1278194"/>
                    </a:lnTo>
                    <a:lnTo>
                      <a:pt x="1374378" y="1283755"/>
                    </a:lnTo>
                    <a:lnTo>
                      <a:pt x="1368028" y="1288124"/>
                    </a:lnTo>
                    <a:lnTo>
                      <a:pt x="1362075" y="1292891"/>
                    </a:lnTo>
                    <a:lnTo>
                      <a:pt x="1356519" y="1296863"/>
                    </a:lnTo>
                    <a:lnTo>
                      <a:pt x="1350566" y="1300040"/>
                    </a:lnTo>
                    <a:lnTo>
                      <a:pt x="1345010" y="1303615"/>
                    </a:lnTo>
                    <a:lnTo>
                      <a:pt x="1339453" y="1305998"/>
                    </a:lnTo>
                    <a:lnTo>
                      <a:pt x="1334294" y="1308382"/>
                    </a:lnTo>
                    <a:lnTo>
                      <a:pt x="1328738" y="1310765"/>
                    </a:lnTo>
                    <a:lnTo>
                      <a:pt x="1323181" y="1312354"/>
                    </a:lnTo>
                    <a:lnTo>
                      <a:pt x="1318022" y="1313545"/>
                    </a:lnTo>
                    <a:lnTo>
                      <a:pt x="1312863" y="1314737"/>
                    </a:lnTo>
                    <a:lnTo>
                      <a:pt x="1307703" y="1315134"/>
                    </a:lnTo>
                    <a:lnTo>
                      <a:pt x="1302544" y="1315531"/>
                    </a:lnTo>
                    <a:lnTo>
                      <a:pt x="1297781" y="1315928"/>
                    </a:lnTo>
                    <a:lnTo>
                      <a:pt x="1293019" y="1315531"/>
                    </a:lnTo>
                    <a:lnTo>
                      <a:pt x="1288256" y="1315134"/>
                    </a:lnTo>
                    <a:lnTo>
                      <a:pt x="1279128" y="1313545"/>
                    </a:lnTo>
                    <a:lnTo>
                      <a:pt x="1276747" y="1322284"/>
                    </a:lnTo>
                    <a:lnTo>
                      <a:pt x="1273969" y="1331022"/>
                    </a:lnTo>
                    <a:lnTo>
                      <a:pt x="1270000" y="1339760"/>
                    </a:lnTo>
                    <a:lnTo>
                      <a:pt x="1265635" y="1348499"/>
                    </a:lnTo>
                    <a:lnTo>
                      <a:pt x="1260078" y="1358032"/>
                    </a:lnTo>
                    <a:lnTo>
                      <a:pt x="1253331" y="1366770"/>
                    </a:lnTo>
                    <a:lnTo>
                      <a:pt x="1245394" y="1375906"/>
                    </a:lnTo>
                    <a:lnTo>
                      <a:pt x="1236266" y="1385439"/>
                    </a:lnTo>
                    <a:lnTo>
                      <a:pt x="1230313" y="1391397"/>
                    </a:lnTo>
                    <a:lnTo>
                      <a:pt x="1224756" y="1396163"/>
                    </a:lnTo>
                    <a:lnTo>
                      <a:pt x="1219200" y="1401327"/>
                    </a:lnTo>
                    <a:lnTo>
                      <a:pt x="1213247" y="1405696"/>
                    </a:lnTo>
                    <a:lnTo>
                      <a:pt x="1207691" y="1409271"/>
                    </a:lnTo>
                    <a:lnTo>
                      <a:pt x="1202135" y="1413243"/>
                    </a:lnTo>
                    <a:lnTo>
                      <a:pt x="1196578" y="1416023"/>
                    </a:lnTo>
                    <a:lnTo>
                      <a:pt x="1191419" y="1419201"/>
                    </a:lnTo>
                    <a:lnTo>
                      <a:pt x="1185863" y="1421584"/>
                    </a:lnTo>
                    <a:lnTo>
                      <a:pt x="1180703" y="1423173"/>
                    </a:lnTo>
                    <a:lnTo>
                      <a:pt x="1175544" y="1425159"/>
                    </a:lnTo>
                    <a:lnTo>
                      <a:pt x="1170781" y="1426748"/>
                    </a:lnTo>
                    <a:lnTo>
                      <a:pt x="1165622" y="1427542"/>
                    </a:lnTo>
                    <a:lnTo>
                      <a:pt x="1160463" y="1428336"/>
                    </a:lnTo>
                    <a:lnTo>
                      <a:pt x="1155700" y="1428734"/>
                    </a:lnTo>
                    <a:lnTo>
                      <a:pt x="1150938" y="1428734"/>
                    </a:lnTo>
                    <a:lnTo>
                      <a:pt x="1144588" y="1428734"/>
                    </a:lnTo>
                    <a:lnTo>
                      <a:pt x="1137841" y="1427939"/>
                    </a:lnTo>
                    <a:lnTo>
                      <a:pt x="1131491" y="1426748"/>
                    </a:lnTo>
                    <a:lnTo>
                      <a:pt x="1125538" y="1425159"/>
                    </a:lnTo>
                    <a:lnTo>
                      <a:pt x="1119188" y="1422776"/>
                    </a:lnTo>
                    <a:lnTo>
                      <a:pt x="1113235" y="1420392"/>
                    </a:lnTo>
                    <a:lnTo>
                      <a:pt x="1107281" y="1417215"/>
                    </a:lnTo>
                    <a:lnTo>
                      <a:pt x="1101725" y="1414037"/>
                    </a:lnTo>
                    <a:lnTo>
                      <a:pt x="1096566" y="1410462"/>
                    </a:lnTo>
                    <a:lnTo>
                      <a:pt x="1090613" y="1406888"/>
                    </a:lnTo>
                    <a:lnTo>
                      <a:pt x="1079897" y="1398943"/>
                    </a:lnTo>
                    <a:lnTo>
                      <a:pt x="1069975" y="1390205"/>
                    </a:lnTo>
                    <a:lnTo>
                      <a:pt x="1059656" y="1381069"/>
                    </a:lnTo>
                    <a:lnTo>
                      <a:pt x="1056878" y="1385836"/>
                    </a:lnTo>
                    <a:lnTo>
                      <a:pt x="1053703" y="1390205"/>
                    </a:lnTo>
                    <a:lnTo>
                      <a:pt x="1050131" y="1394971"/>
                    </a:lnTo>
                    <a:lnTo>
                      <a:pt x="1046163" y="1399738"/>
                    </a:lnTo>
                    <a:lnTo>
                      <a:pt x="1042194" y="1404107"/>
                    </a:lnTo>
                    <a:lnTo>
                      <a:pt x="1037431" y="1408874"/>
                    </a:lnTo>
                    <a:lnTo>
                      <a:pt x="1032669" y="1413640"/>
                    </a:lnTo>
                    <a:lnTo>
                      <a:pt x="1027113" y="1417612"/>
                    </a:lnTo>
                    <a:lnTo>
                      <a:pt x="1016794" y="1425953"/>
                    </a:lnTo>
                    <a:lnTo>
                      <a:pt x="1006475" y="1432706"/>
                    </a:lnTo>
                    <a:lnTo>
                      <a:pt x="996553" y="1437869"/>
                    </a:lnTo>
                    <a:lnTo>
                      <a:pt x="986631" y="1442238"/>
                    </a:lnTo>
                    <a:lnTo>
                      <a:pt x="977503" y="1445813"/>
                    </a:lnTo>
                    <a:lnTo>
                      <a:pt x="968772" y="1447799"/>
                    </a:lnTo>
                    <a:lnTo>
                      <a:pt x="959644" y="1448991"/>
                    </a:lnTo>
                    <a:lnTo>
                      <a:pt x="950913" y="1449388"/>
                    </a:lnTo>
                    <a:lnTo>
                      <a:pt x="944166" y="1449388"/>
                    </a:lnTo>
                    <a:lnTo>
                      <a:pt x="937419" y="1448594"/>
                    </a:lnTo>
                    <a:lnTo>
                      <a:pt x="930672" y="1447402"/>
                    </a:lnTo>
                    <a:lnTo>
                      <a:pt x="923925" y="1445416"/>
                    </a:lnTo>
                    <a:lnTo>
                      <a:pt x="917575" y="1443033"/>
                    </a:lnTo>
                    <a:lnTo>
                      <a:pt x="911225" y="1440650"/>
                    </a:lnTo>
                    <a:lnTo>
                      <a:pt x="905272" y="1437472"/>
                    </a:lnTo>
                    <a:lnTo>
                      <a:pt x="898922" y="1434294"/>
                    </a:lnTo>
                    <a:lnTo>
                      <a:pt x="893366" y="1430720"/>
                    </a:lnTo>
                    <a:lnTo>
                      <a:pt x="887810" y="1427145"/>
                    </a:lnTo>
                    <a:lnTo>
                      <a:pt x="876300" y="1419201"/>
                    </a:lnTo>
                    <a:lnTo>
                      <a:pt x="865188" y="1410462"/>
                    </a:lnTo>
                    <a:lnTo>
                      <a:pt x="854472" y="1402121"/>
                    </a:lnTo>
                    <a:lnTo>
                      <a:pt x="837803" y="1388616"/>
                    </a:lnTo>
                    <a:lnTo>
                      <a:pt x="835422" y="1386630"/>
                    </a:lnTo>
                    <a:lnTo>
                      <a:pt x="681435" y="1264689"/>
                    </a:lnTo>
                    <a:lnTo>
                      <a:pt x="673497" y="1270647"/>
                    </a:lnTo>
                    <a:lnTo>
                      <a:pt x="665560" y="1275414"/>
                    </a:lnTo>
                    <a:lnTo>
                      <a:pt x="649685" y="1285741"/>
                    </a:lnTo>
                    <a:lnTo>
                      <a:pt x="633016" y="1294480"/>
                    </a:lnTo>
                    <a:lnTo>
                      <a:pt x="617538" y="1302026"/>
                    </a:lnTo>
                    <a:lnTo>
                      <a:pt x="602456" y="1308382"/>
                    </a:lnTo>
                    <a:lnTo>
                      <a:pt x="588963" y="1313148"/>
                    </a:lnTo>
                    <a:lnTo>
                      <a:pt x="576660" y="1317120"/>
                    </a:lnTo>
                    <a:lnTo>
                      <a:pt x="571103" y="1318312"/>
                    </a:lnTo>
                    <a:lnTo>
                      <a:pt x="565944" y="1319106"/>
                    </a:lnTo>
                    <a:lnTo>
                      <a:pt x="561975" y="1319503"/>
                    </a:lnTo>
                    <a:lnTo>
                      <a:pt x="557610" y="1319503"/>
                    </a:lnTo>
                    <a:lnTo>
                      <a:pt x="553641" y="1319106"/>
                    </a:lnTo>
                    <a:lnTo>
                      <a:pt x="550069" y="1318312"/>
                    </a:lnTo>
                    <a:lnTo>
                      <a:pt x="546497" y="1317517"/>
                    </a:lnTo>
                    <a:lnTo>
                      <a:pt x="543719" y="1315531"/>
                    </a:lnTo>
                    <a:lnTo>
                      <a:pt x="540941" y="1313942"/>
                    </a:lnTo>
                    <a:lnTo>
                      <a:pt x="538163" y="1312354"/>
                    </a:lnTo>
                    <a:lnTo>
                      <a:pt x="535781" y="1309970"/>
                    </a:lnTo>
                    <a:lnTo>
                      <a:pt x="533003" y="1307587"/>
                    </a:lnTo>
                    <a:lnTo>
                      <a:pt x="529431" y="1302026"/>
                    </a:lnTo>
                    <a:lnTo>
                      <a:pt x="525860" y="1296466"/>
                    </a:lnTo>
                    <a:lnTo>
                      <a:pt x="523478" y="1290507"/>
                    </a:lnTo>
                    <a:lnTo>
                      <a:pt x="521891" y="1284152"/>
                    </a:lnTo>
                    <a:lnTo>
                      <a:pt x="519906" y="1278194"/>
                    </a:lnTo>
                    <a:lnTo>
                      <a:pt x="518716" y="1272236"/>
                    </a:lnTo>
                    <a:lnTo>
                      <a:pt x="518319" y="1267073"/>
                    </a:lnTo>
                    <a:lnTo>
                      <a:pt x="517525" y="1259526"/>
                    </a:lnTo>
                    <a:lnTo>
                      <a:pt x="517525" y="1256745"/>
                    </a:lnTo>
                    <a:lnTo>
                      <a:pt x="517525" y="1255554"/>
                    </a:lnTo>
                    <a:lnTo>
                      <a:pt x="516731" y="1252376"/>
                    </a:lnTo>
                    <a:lnTo>
                      <a:pt x="515541" y="1248007"/>
                    </a:lnTo>
                    <a:lnTo>
                      <a:pt x="514350" y="1245624"/>
                    </a:lnTo>
                    <a:lnTo>
                      <a:pt x="512366" y="1243638"/>
                    </a:lnTo>
                    <a:lnTo>
                      <a:pt x="509985" y="1240857"/>
                    </a:lnTo>
                    <a:lnTo>
                      <a:pt x="507603" y="1239269"/>
                    </a:lnTo>
                    <a:lnTo>
                      <a:pt x="504031" y="1237283"/>
                    </a:lnTo>
                    <a:lnTo>
                      <a:pt x="499666" y="1236091"/>
                    </a:lnTo>
                    <a:lnTo>
                      <a:pt x="495300" y="1235296"/>
                    </a:lnTo>
                    <a:lnTo>
                      <a:pt x="489744" y="1234502"/>
                    </a:lnTo>
                    <a:lnTo>
                      <a:pt x="483394" y="1234502"/>
                    </a:lnTo>
                    <a:lnTo>
                      <a:pt x="475853" y="1235694"/>
                    </a:lnTo>
                    <a:lnTo>
                      <a:pt x="471884" y="1236091"/>
                    </a:lnTo>
                    <a:lnTo>
                      <a:pt x="467915" y="1235694"/>
                    </a:lnTo>
                    <a:lnTo>
                      <a:pt x="463947" y="1234105"/>
                    </a:lnTo>
                    <a:lnTo>
                      <a:pt x="459978" y="1232119"/>
                    </a:lnTo>
                    <a:lnTo>
                      <a:pt x="455612" y="1229736"/>
                    </a:lnTo>
                    <a:lnTo>
                      <a:pt x="451247" y="1226558"/>
                    </a:lnTo>
                    <a:lnTo>
                      <a:pt x="447278" y="1222983"/>
                    </a:lnTo>
                    <a:lnTo>
                      <a:pt x="442912" y="1219011"/>
                    </a:lnTo>
                    <a:lnTo>
                      <a:pt x="439340" y="1214245"/>
                    </a:lnTo>
                    <a:lnTo>
                      <a:pt x="434975" y="1209876"/>
                    </a:lnTo>
                    <a:lnTo>
                      <a:pt x="427037" y="1199151"/>
                    </a:lnTo>
                    <a:lnTo>
                      <a:pt x="419100" y="1187235"/>
                    </a:lnTo>
                    <a:lnTo>
                      <a:pt x="411559" y="1175716"/>
                    </a:lnTo>
                    <a:lnTo>
                      <a:pt x="404415" y="1163800"/>
                    </a:lnTo>
                    <a:lnTo>
                      <a:pt x="398065" y="1151884"/>
                    </a:lnTo>
                    <a:lnTo>
                      <a:pt x="388144" y="1130833"/>
                    </a:lnTo>
                    <a:lnTo>
                      <a:pt x="381000" y="1116136"/>
                    </a:lnTo>
                    <a:lnTo>
                      <a:pt x="379015" y="1110575"/>
                    </a:lnTo>
                    <a:lnTo>
                      <a:pt x="379015" y="1108589"/>
                    </a:lnTo>
                    <a:lnTo>
                      <a:pt x="379015" y="1102631"/>
                    </a:lnTo>
                    <a:lnTo>
                      <a:pt x="379015" y="1099056"/>
                    </a:lnTo>
                    <a:lnTo>
                      <a:pt x="378619" y="1094687"/>
                    </a:lnTo>
                    <a:lnTo>
                      <a:pt x="377428" y="1089921"/>
                    </a:lnTo>
                    <a:lnTo>
                      <a:pt x="375840" y="1085154"/>
                    </a:lnTo>
                    <a:lnTo>
                      <a:pt x="374253" y="1080388"/>
                    </a:lnTo>
                    <a:lnTo>
                      <a:pt x="371872" y="1075622"/>
                    </a:lnTo>
                    <a:lnTo>
                      <a:pt x="368300" y="1070855"/>
                    </a:lnTo>
                    <a:lnTo>
                      <a:pt x="363934" y="1066883"/>
                    </a:lnTo>
                    <a:lnTo>
                      <a:pt x="361553" y="1064500"/>
                    </a:lnTo>
                    <a:lnTo>
                      <a:pt x="359172" y="1062514"/>
                    </a:lnTo>
                    <a:lnTo>
                      <a:pt x="355997" y="1060925"/>
                    </a:lnTo>
                    <a:lnTo>
                      <a:pt x="352822" y="1059336"/>
                    </a:lnTo>
                    <a:lnTo>
                      <a:pt x="349250" y="1057747"/>
                    </a:lnTo>
                    <a:lnTo>
                      <a:pt x="345678" y="1056556"/>
                    </a:lnTo>
                    <a:lnTo>
                      <a:pt x="341312" y="1055761"/>
                    </a:lnTo>
                    <a:lnTo>
                      <a:pt x="336947" y="1054967"/>
                    </a:lnTo>
                    <a:lnTo>
                      <a:pt x="332581" y="1054173"/>
                    </a:lnTo>
                    <a:lnTo>
                      <a:pt x="328215" y="1052981"/>
                    </a:lnTo>
                    <a:lnTo>
                      <a:pt x="323453" y="1050598"/>
                    </a:lnTo>
                    <a:lnTo>
                      <a:pt x="319484" y="1048612"/>
                    </a:lnTo>
                    <a:lnTo>
                      <a:pt x="315119" y="1046229"/>
                    </a:lnTo>
                    <a:lnTo>
                      <a:pt x="311150" y="1043051"/>
                    </a:lnTo>
                    <a:lnTo>
                      <a:pt x="307181" y="1039476"/>
                    </a:lnTo>
                    <a:lnTo>
                      <a:pt x="303212" y="1035504"/>
                    </a:lnTo>
                    <a:lnTo>
                      <a:pt x="299640" y="1031532"/>
                    </a:lnTo>
                    <a:lnTo>
                      <a:pt x="295672" y="1027163"/>
                    </a:lnTo>
                    <a:lnTo>
                      <a:pt x="288528" y="1017233"/>
                    </a:lnTo>
                    <a:lnTo>
                      <a:pt x="281781" y="1006906"/>
                    </a:lnTo>
                    <a:lnTo>
                      <a:pt x="275431" y="994990"/>
                    </a:lnTo>
                    <a:lnTo>
                      <a:pt x="269081" y="982676"/>
                    </a:lnTo>
                    <a:lnTo>
                      <a:pt x="263922" y="969569"/>
                    </a:lnTo>
                    <a:lnTo>
                      <a:pt x="258762" y="956064"/>
                    </a:lnTo>
                    <a:lnTo>
                      <a:pt x="254000" y="942559"/>
                    </a:lnTo>
                    <a:lnTo>
                      <a:pt x="250031" y="928657"/>
                    </a:lnTo>
                    <a:lnTo>
                      <a:pt x="246062" y="914755"/>
                    </a:lnTo>
                    <a:lnTo>
                      <a:pt x="242887" y="901250"/>
                    </a:lnTo>
                    <a:lnTo>
                      <a:pt x="239712" y="888142"/>
                    </a:lnTo>
                    <a:lnTo>
                      <a:pt x="239315" y="884568"/>
                    </a:lnTo>
                    <a:lnTo>
                      <a:pt x="238919" y="880993"/>
                    </a:lnTo>
                    <a:lnTo>
                      <a:pt x="239315" y="877418"/>
                    </a:lnTo>
                    <a:lnTo>
                      <a:pt x="239712" y="873843"/>
                    </a:lnTo>
                    <a:lnTo>
                      <a:pt x="240109" y="870268"/>
                    </a:lnTo>
                    <a:lnTo>
                      <a:pt x="240903" y="866296"/>
                    </a:lnTo>
                    <a:lnTo>
                      <a:pt x="244078" y="859147"/>
                    </a:lnTo>
                    <a:lnTo>
                      <a:pt x="247253" y="851600"/>
                    </a:lnTo>
                    <a:lnTo>
                      <a:pt x="252015" y="844053"/>
                    </a:lnTo>
                    <a:lnTo>
                      <a:pt x="257572" y="836506"/>
                    </a:lnTo>
                    <a:lnTo>
                      <a:pt x="263525" y="828959"/>
                    </a:lnTo>
                    <a:lnTo>
                      <a:pt x="270272" y="821015"/>
                    </a:lnTo>
                    <a:lnTo>
                      <a:pt x="277415" y="813469"/>
                    </a:lnTo>
                    <a:lnTo>
                      <a:pt x="284956" y="806319"/>
                    </a:lnTo>
                    <a:lnTo>
                      <a:pt x="292894" y="799169"/>
                    </a:lnTo>
                    <a:lnTo>
                      <a:pt x="301228" y="792020"/>
                    </a:lnTo>
                    <a:lnTo>
                      <a:pt x="309562" y="784870"/>
                    </a:lnTo>
                    <a:lnTo>
                      <a:pt x="327422" y="771762"/>
                    </a:lnTo>
                    <a:lnTo>
                      <a:pt x="271065" y="641480"/>
                    </a:lnTo>
                    <a:lnTo>
                      <a:pt x="259953" y="660546"/>
                    </a:lnTo>
                    <a:lnTo>
                      <a:pt x="252015" y="674448"/>
                    </a:lnTo>
                    <a:lnTo>
                      <a:pt x="245665" y="687159"/>
                    </a:lnTo>
                    <a:lnTo>
                      <a:pt x="243681" y="690733"/>
                    </a:lnTo>
                    <a:lnTo>
                      <a:pt x="240903" y="694308"/>
                    </a:lnTo>
                    <a:lnTo>
                      <a:pt x="238125" y="697486"/>
                    </a:lnTo>
                    <a:lnTo>
                      <a:pt x="234950" y="700266"/>
                    </a:lnTo>
                    <a:lnTo>
                      <a:pt x="231378" y="702649"/>
                    </a:lnTo>
                    <a:lnTo>
                      <a:pt x="227409" y="704635"/>
                    </a:lnTo>
                    <a:lnTo>
                      <a:pt x="223837" y="705827"/>
                    </a:lnTo>
                    <a:lnTo>
                      <a:pt x="219472" y="707019"/>
                    </a:lnTo>
                    <a:lnTo>
                      <a:pt x="213519" y="707416"/>
                    </a:lnTo>
                    <a:lnTo>
                      <a:pt x="209947" y="707416"/>
                    </a:lnTo>
                    <a:lnTo>
                      <a:pt x="206375" y="707019"/>
                    </a:lnTo>
                    <a:lnTo>
                      <a:pt x="203200" y="705827"/>
                    </a:lnTo>
                    <a:lnTo>
                      <a:pt x="199628" y="704635"/>
                    </a:lnTo>
                    <a:lnTo>
                      <a:pt x="196850" y="703047"/>
                    </a:lnTo>
                    <a:lnTo>
                      <a:pt x="193675" y="701458"/>
                    </a:lnTo>
                    <a:lnTo>
                      <a:pt x="190897" y="699075"/>
                    </a:lnTo>
                    <a:lnTo>
                      <a:pt x="188119" y="696691"/>
                    </a:lnTo>
                    <a:lnTo>
                      <a:pt x="9922" y="515568"/>
                    </a:lnTo>
                    <a:lnTo>
                      <a:pt x="7937" y="513184"/>
                    </a:lnTo>
                    <a:lnTo>
                      <a:pt x="5953" y="510801"/>
                    </a:lnTo>
                    <a:lnTo>
                      <a:pt x="3969" y="508021"/>
                    </a:lnTo>
                    <a:lnTo>
                      <a:pt x="2778" y="505240"/>
                    </a:lnTo>
                    <a:lnTo>
                      <a:pt x="1587" y="502063"/>
                    </a:lnTo>
                    <a:lnTo>
                      <a:pt x="794" y="499282"/>
                    </a:lnTo>
                    <a:lnTo>
                      <a:pt x="397" y="496105"/>
                    </a:lnTo>
                    <a:lnTo>
                      <a:pt x="0" y="493324"/>
                    </a:lnTo>
                    <a:lnTo>
                      <a:pt x="0" y="490147"/>
                    </a:lnTo>
                    <a:lnTo>
                      <a:pt x="0" y="486969"/>
                    </a:lnTo>
                    <a:lnTo>
                      <a:pt x="397" y="484189"/>
                    </a:lnTo>
                    <a:lnTo>
                      <a:pt x="1190" y="481011"/>
                    </a:lnTo>
                    <a:lnTo>
                      <a:pt x="1984" y="477833"/>
                    </a:lnTo>
                    <a:lnTo>
                      <a:pt x="3175" y="475053"/>
                    </a:lnTo>
                    <a:lnTo>
                      <a:pt x="4762" y="472273"/>
                    </a:lnTo>
                    <a:lnTo>
                      <a:pt x="7144" y="469889"/>
                    </a:lnTo>
                    <a:lnTo>
                      <a:pt x="12700" y="461548"/>
                    </a:lnTo>
                    <a:lnTo>
                      <a:pt x="26987" y="444071"/>
                    </a:lnTo>
                    <a:lnTo>
                      <a:pt x="48419" y="417062"/>
                    </a:lnTo>
                    <a:lnTo>
                      <a:pt x="76597" y="382902"/>
                    </a:lnTo>
                    <a:lnTo>
                      <a:pt x="92869" y="363439"/>
                    </a:lnTo>
                    <a:lnTo>
                      <a:pt x="111125" y="342785"/>
                    </a:lnTo>
                    <a:lnTo>
                      <a:pt x="130572" y="320939"/>
                    </a:lnTo>
                    <a:lnTo>
                      <a:pt x="151209" y="297901"/>
                    </a:lnTo>
                    <a:lnTo>
                      <a:pt x="173037" y="274069"/>
                    </a:lnTo>
                    <a:lnTo>
                      <a:pt x="196453" y="249840"/>
                    </a:lnTo>
                    <a:lnTo>
                      <a:pt x="220265" y="224816"/>
                    </a:lnTo>
                    <a:lnTo>
                      <a:pt x="245269" y="200190"/>
                    </a:lnTo>
                    <a:lnTo>
                      <a:pt x="258365" y="187479"/>
                    </a:lnTo>
                    <a:lnTo>
                      <a:pt x="271462" y="175166"/>
                    </a:lnTo>
                    <a:lnTo>
                      <a:pt x="284162" y="163647"/>
                    </a:lnTo>
                    <a:lnTo>
                      <a:pt x="297259" y="152525"/>
                    </a:lnTo>
                    <a:lnTo>
                      <a:pt x="321865" y="131474"/>
                    </a:lnTo>
                    <a:lnTo>
                      <a:pt x="346472" y="112011"/>
                    </a:lnTo>
                    <a:lnTo>
                      <a:pt x="369887" y="94137"/>
                    </a:lnTo>
                    <a:lnTo>
                      <a:pt x="392906" y="78646"/>
                    </a:lnTo>
                    <a:lnTo>
                      <a:pt x="413940" y="64347"/>
                    </a:lnTo>
                    <a:lnTo>
                      <a:pt x="434181" y="51239"/>
                    </a:lnTo>
                    <a:lnTo>
                      <a:pt x="452040" y="40117"/>
                    </a:lnTo>
                    <a:lnTo>
                      <a:pt x="469106" y="30584"/>
                    </a:lnTo>
                    <a:lnTo>
                      <a:pt x="483791" y="22640"/>
                    </a:lnTo>
                    <a:lnTo>
                      <a:pt x="496491" y="15888"/>
                    </a:lnTo>
                    <a:lnTo>
                      <a:pt x="514747" y="6752"/>
                    </a:lnTo>
                    <a:lnTo>
                      <a:pt x="522685" y="3178"/>
                    </a:lnTo>
                    <a:lnTo>
                      <a:pt x="527447" y="1192"/>
                    </a:lnTo>
                    <a:lnTo>
                      <a:pt x="532606" y="397"/>
                    </a:lnTo>
                    <a:lnTo>
                      <a:pt x="53776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06512" y="5212613"/>
              <a:ext cx="741571" cy="718390"/>
              <a:chOff x="4540746" y="3005732"/>
              <a:chExt cx="679090" cy="67909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540746" y="3005732"/>
                <a:ext cx="679090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731168" y="2813821"/>
              <a:ext cx="3094752" cy="529294"/>
            </a:xfrm>
            <a:prstGeom prst="rect">
              <a:avLst/>
            </a:prstGeom>
            <a:noFill/>
          </p:spPr>
          <p:txBody>
            <a:bodyPr wrap="square" lIns="106061" tIns="53031" rIns="106061" bIns="53031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5"/>
            <p:cNvSpPr txBox="1">
              <a:spLocks noChangeArrowheads="1"/>
            </p:cNvSpPr>
            <p:nvPr/>
          </p:nvSpPr>
          <p:spPr bwMode="auto">
            <a:xfrm>
              <a:off x="534812" y="5587973"/>
              <a:ext cx="1871700" cy="54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3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09032" y="1760350"/>
              <a:ext cx="3094752" cy="51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5"/>
            <p:cNvSpPr txBox="1">
              <a:spLocks noChangeArrowheads="1"/>
            </p:cNvSpPr>
            <p:nvPr/>
          </p:nvSpPr>
          <p:spPr bwMode="auto">
            <a:xfrm>
              <a:off x="6817933" y="6522940"/>
              <a:ext cx="2897178" cy="98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集群环境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zh-CN" altLang="en-US" sz="23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53586" y="4888440"/>
              <a:ext cx="1634151" cy="57249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712872" y="4034539"/>
              <a:ext cx="741570" cy="718390"/>
              <a:chOff x="4540747" y="3005732"/>
              <a:chExt cx="679089" cy="679091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540747" y="3005732"/>
                <a:ext cx="679089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014837" y="3322119"/>
              <a:ext cx="741571" cy="718390"/>
              <a:chOff x="4540746" y="3005732"/>
              <a:chExt cx="679090" cy="679091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540746" y="3005732"/>
                <a:ext cx="679090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7" name="圆角矩形 66"/>
            <p:cNvSpPr/>
            <p:nvPr/>
          </p:nvSpPr>
          <p:spPr>
            <a:xfrm>
              <a:off x="3148082" y="3413492"/>
              <a:ext cx="2274170" cy="57249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复制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119393" y="2496605"/>
              <a:ext cx="2274170" cy="8429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基于容器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共享插件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V="1">
              <a:off x="6718790" y="2486402"/>
              <a:ext cx="1032600" cy="1090049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/>
            <p:cNvGrpSpPr/>
            <p:nvPr/>
          </p:nvGrpSpPr>
          <p:grpSpPr>
            <a:xfrm>
              <a:off x="7696307" y="2041565"/>
              <a:ext cx="741571" cy="718390"/>
              <a:chOff x="4540746" y="3005732"/>
              <a:chExt cx="679090" cy="679091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4540746" y="3005732"/>
                <a:ext cx="679090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圆角矩形 85"/>
            <p:cNvSpPr/>
            <p:nvPr/>
          </p:nvSpPr>
          <p:spPr>
            <a:xfrm>
              <a:off x="6930007" y="1395600"/>
              <a:ext cx="2274170" cy="57249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通用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8366810" y="1241643"/>
              <a:ext cx="1032600" cy="1090049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/>
            <p:cNvGrpSpPr/>
            <p:nvPr/>
          </p:nvGrpSpPr>
          <p:grpSpPr>
            <a:xfrm>
              <a:off x="9344327" y="796806"/>
              <a:ext cx="741571" cy="718390"/>
              <a:chOff x="4540746" y="3005732"/>
              <a:chExt cx="679090" cy="679091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4540746" y="3005732"/>
                <a:ext cx="679090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7" name="圆角矩形 96"/>
            <p:cNvSpPr/>
            <p:nvPr/>
          </p:nvSpPr>
          <p:spPr>
            <a:xfrm>
              <a:off x="8117267" y="260252"/>
              <a:ext cx="2801261" cy="57249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管理平台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10087164" y="813343"/>
              <a:ext cx="1375272" cy="36865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圆角矩形 103"/>
            <p:cNvSpPr/>
            <p:nvPr/>
          </p:nvSpPr>
          <p:spPr>
            <a:xfrm>
              <a:off x="11154396" y="-601219"/>
              <a:ext cx="2274170" cy="57249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无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会话管理方案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713079" y="2266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传统企业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133713" y="226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互联网应用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473136" y="558978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第一代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065219" y="507893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第二代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414800" y="402810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第三代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01821" y="307044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第四代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570263" y="276576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第五代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98388" y="6024121"/>
            <a:ext cx="32239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依赖容器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数据受限（大小、序列化）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规模受限（集群节点数）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负荷过重（所有节点都需要复制）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无法确保正确复制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99583" y="198391"/>
            <a:ext cx="8701653" cy="72710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59158" y="2985653"/>
            <a:ext cx="17876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 algn="r">
              <a:buFont typeface="Wingdings" pitchFamily="2" charset="2"/>
              <a:buChar char="u"/>
              <a:defRPr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/>
              <a:t>依赖容器版本</a:t>
            </a:r>
            <a:endParaRPr lang="en-US" altLang="zh-CN" dirty="0"/>
          </a:p>
          <a:p>
            <a:pPr algn="l"/>
            <a:r>
              <a:rPr lang="zh-CN" altLang="en-US" dirty="0"/>
              <a:t>不能跨容器</a:t>
            </a:r>
            <a:endParaRPr lang="en-US" altLang="zh-CN" dirty="0"/>
          </a:p>
          <a:p>
            <a:pPr algn="l"/>
            <a:r>
              <a:rPr lang="zh-CN" altLang="en-US" dirty="0"/>
              <a:t>基于分布式缓存</a:t>
            </a:r>
            <a:endParaRPr lang="en-US" altLang="zh-CN" dirty="0"/>
          </a:p>
        </p:txBody>
      </p:sp>
      <p:sp>
        <p:nvSpPr>
          <p:cNvPr id="133" name="TextBox 132"/>
          <p:cNvSpPr txBox="1"/>
          <p:nvPr/>
        </p:nvSpPr>
        <p:spPr>
          <a:xfrm>
            <a:off x="6322346" y="4427700"/>
            <a:ext cx="2505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跨容器：容器无关性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可定制序列化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基于分布式缓存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无法跨应用跨域共享会话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无会话统计监管功能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36536" y="198390"/>
            <a:ext cx="27109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跨容器：容器无关性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灵活可扩展序列化机制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跨应用跨域共享会话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会话监管功能（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定制的会话统计查询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遗留系统可集成性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9583" y="3675533"/>
            <a:ext cx="3762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依赖容器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依赖负载软件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粘连机制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无法实现均衡负载（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RR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无法容灾：节点切换将导致用户退出系统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 flipV="1">
            <a:off x="1802720" y="4634446"/>
            <a:ext cx="0" cy="884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会话共享概述</a:t>
            </a:r>
          </a:p>
        </p:txBody>
      </p:sp>
      <p:sp>
        <p:nvSpPr>
          <p:cNvPr id="10" name="灯片编号占位符 2"/>
          <p:cNvSpPr txBox="1">
            <a:spLocks/>
          </p:cNvSpPr>
          <p:nvPr/>
        </p:nvSpPr>
        <p:spPr>
          <a:xfrm>
            <a:off x="5174577" y="7466412"/>
            <a:ext cx="3081466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1FC112-2E99-46E8-A5F4-6769E899F8EF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2" y="1759084"/>
            <a:ext cx="11428512" cy="475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存    储：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采用自主研发的序列化机制，序列化存储会话数据，提供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序列化插件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7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遗留系统会话数据的管理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集成，无需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修改应用代码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兼容性：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，访问请求可以平均分派给各集群节点，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4,7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层负载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    管：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查看会话属性数据）</a:t>
            </a:r>
          </a:p>
        </p:txBody>
      </p:sp>
      <p:cxnSp>
        <p:nvCxnSpPr>
          <p:cNvPr id="15" name="直接连接符 55"/>
          <p:cNvCxnSpPr>
            <a:cxnSpLocks noChangeShapeType="1"/>
          </p:cNvCxnSpPr>
          <p:nvPr/>
        </p:nvCxnSpPr>
        <p:spPr bwMode="auto">
          <a:xfrm>
            <a:off x="1" y="6507997"/>
            <a:ext cx="1204709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五边形 15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6778802" y="825090"/>
            <a:ext cx="2319565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6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39274" y="4963148"/>
            <a:ext cx="3535615" cy="19704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spcCol="0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322" y="3953202"/>
            <a:ext cx="8946912" cy="697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5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总体架构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2392" y="4073791"/>
            <a:ext cx="2575415" cy="4089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4511851" y="2358576"/>
            <a:ext cx="1" cy="53338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0" name="矩形 39"/>
          <p:cNvSpPr/>
          <p:nvPr/>
        </p:nvSpPr>
        <p:spPr>
          <a:xfrm>
            <a:off x="3135668" y="1802980"/>
            <a:ext cx="2752365" cy="5555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1610098" y="3791577"/>
            <a:ext cx="571243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8" name="五边形 47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6846528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50880" y="4086551"/>
            <a:ext cx="2575415" cy="3962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34827" y="4073791"/>
            <a:ext cx="2575415" cy="4089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41288" y="2891966"/>
            <a:ext cx="2977002" cy="4089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apache/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lvs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1610096" y="3807097"/>
            <a:ext cx="2" cy="26669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直接连接符 59"/>
          <p:cNvCxnSpPr>
            <a:stCxn id="56" idx="0"/>
            <a:endCxn id="58" idx="2"/>
          </p:cNvCxnSpPr>
          <p:nvPr/>
        </p:nvCxnSpPr>
        <p:spPr>
          <a:xfrm flipH="1" flipV="1">
            <a:off x="4529790" y="3300934"/>
            <a:ext cx="8798" cy="785616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320217" y="3819857"/>
            <a:ext cx="2316" cy="26669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/>
          <p:cNvCxnSpPr>
            <a:stCxn id="27" idx="2"/>
          </p:cNvCxnSpPr>
          <p:nvPr/>
        </p:nvCxnSpPr>
        <p:spPr>
          <a:xfrm flipH="1" flipV="1">
            <a:off x="5953198" y="5334645"/>
            <a:ext cx="1900882" cy="347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0" name="圆柱形 69"/>
          <p:cNvSpPr/>
          <p:nvPr/>
        </p:nvSpPr>
        <p:spPr>
          <a:xfrm>
            <a:off x="7699759" y="5528493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柱形 70"/>
          <p:cNvSpPr/>
          <p:nvPr/>
        </p:nvSpPr>
        <p:spPr>
          <a:xfrm>
            <a:off x="7719108" y="4659589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7854079" y="5087084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01342" y="5556994"/>
            <a:ext cx="2586691" cy="121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25481" y="5111832"/>
            <a:ext cx="2575415" cy="3962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Session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6283" y="5589151"/>
            <a:ext cx="906975" cy="430263"/>
          </a:xfrm>
          <a:prstGeom prst="rect">
            <a:avLst/>
          </a:prstGeom>
          <a:noFill/>
        </p:spPr>
        <p:txBody>
          <a:bodyPr wrap="square" lIns="106061" tIns="53031" rIns="106061" bIns="53031" rtlCol="0">
            <a:spAutoFit/>
          </a:bodyPr>
          <a:lstStyle/>
          <a:p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0471" y="5315936"/>
            <a:ext cx="1087510" cy="1399759"/>
          </a:xfrm>
          <a:prstGeom prst="rect">
            <a:avLst/>
          </a:prstGeom>
          <a:noFill/>
        </p:spPr>
        <p:txBody>
          <a:bodyPr wrap="none" lIns="106061" tIns="53031" rIns="106061" bIns="53031" rtlCol="0">
            <a:spAutoFit/>
          </a:bodyPr>
          <a:lstStyle/>
          <a:p>
            <a:pPr marL="331441" indent="-331441">
              <a:buFont typeface="Wingdings" pitchFamily="2" charset="2"/>
              <a:buChar char="u"/>
            </a:pP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dirty="0" smtClean="0"/>
              <a:t>修改</a:t>
            </a:r>
            <a:endParaRPr lang="en-US" altLang="zh-CN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dirty="0" smtClean="0"/>
              <a:t>销毁</a:t>
            </a:r>
            <a:endParaRPr lang="en-US" altLang="zh-CN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dirty="0"/>
              <a:t>查询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59663" y="4940182"/>
            <a:ext cx="1626118" cy="1399759"/>
          </a:xfrm>
          <a:prstGeom prst="rect">
            <a:avLst/>
          </a:prstGeom>
          <a:noFill/>
        </p:spPr>
        <p:txBody>
          <a:bodyPr wrap="none" lIns="106061" tIns="53031" rIns="106061" bIns="53031" rtlCol="0">
            <a:spAutoFit/>
          </a:bodyPr>
          <a:lstStyle/>
          <a:p>
            <a:pPr marL="331441" indent="-331441">
              <a:buFont typeface="Wingdings" pitchFamily="2" charset="2"/>
              <a:buChar char="u"/>
            </a:pPr>
            <a:r>
              <a:rPr lang="zh-CN" altLang="en-US" dirty="0" smtClean="0"/>
              <a:t>负载容错</a:t>
            </a:r>
            <a:endParaRPr lang="en-US" altLang="zh-CN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dirty="0" smtClean="0"/>
              <a:t>分片分区</a:t>
            </a:r>
            <a:endParaRPr lang="en-US" altLang="zh-CN" dirty="0" smtClean="0"/>
          </a:p>
          <a:p>
            <a:pPr marL="331441" indent="-331441">
              <a:buFont typeface="Wingdings" pitchFamily="2" charset="2"/>
              <a:buChar char="u"/>
            </a:pP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4559235" y="4573089"/>
            <a:ext cx="0" cy="50419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7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逻辑架构</a:t>
            </a:r>
          </a:p>
        </p:txBody>
      </p:sp>
      <p:sp>
        <p:nvSpPr>
          <p:cNvPr id="13" name="矩形 12"/>
          <p:cNvSpPr/>
          <p:nvPr/>
        </p:nvSpPr>
        <p:spPr>
          <a:xfrm>
            <a:off x="2747244" y="5726060"/>
            <a:ext cx="7534617" cy="13772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24834" y="2890580"/>
            <a:ext cx="3356597" cy="25841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7077" y="2890580"/>
            <a:ext cx="3767176" cy="25841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矩形 22"/>
          <p:cNvSpPr/>
          <p:nvPr/>
        </p:nvSpPr>
        <p:spPr>
          <a:xfrm>
            <a:off x="3240198" y="3147153"/>
            <a:ext cx="2019037" cy="5260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7083562" y="3440641"/>
            <a:ext cx="1445494" cy="5869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统计监控</a:t>
            </a:r>
          </a:p>
        </p:txBody>
      </p:sp>
      <p:sp>
        <p:nvSpPr>
          <p:cNvPr id="25" name="矩形 24"/>
          <p:cNvSpPr/>
          <p:nvPr/>
        </p:nvSpPr>
        <p:spPr>
          <a:xfrm>
            <a:off x="3322735" y="4669966"/>
            <a:ext cx="2042319" cy="585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6" name="矩形 25"/>
          <p:cNvSpPr/>
          <p:nvPr/>
        </p:nvSpPr>
        <p:spPr>
          <a:xfrm>
            <a:off x="7602079" y="4470616"/>
            <a:ext cx="1968243" cy="585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7" name="圆柱形 26"/>
          <p:cNvSpPr/>
          <p:nvPr/>
        </p:nvSpPr>
        <p:spPr>
          <a:xfrm>
            <a:off x="4552358" y="6122640"/>
            <a:ext cx="1625388" cy="502067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6543882" y="6122640"/>
            <a:ext cx="1092058" cy="50206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29" name="圆柱形 28"/>
          <p:cNvSpPr/>
          <p:nvPr/>
        </p:nvSpPr>
        <p:spPr>
          <a:xfrm>
            <a:off x="7930119" y="6069111"/>
            <a:ext cx="2211628" cy="55375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30" name="矩形 29"/>
          <p:cNvSpPr/>
          <p:nvPr/>
        </p:nvSpPr>
        <p:spPr>
          <a:xfrm>
            <a:off x="3610565" y="4009158"/>
            <a:ext cx="1458194" cy="3820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反序列化</a:t>
            </a:r>
          </a:p>
        </p:txBody>
      </p:sp>
      <p:sp>
        <p:nvSpPr>
          <p:cNvPr id="31" name="横卷形 30"/>
          <p:cNvSpPr/>
          <p:nvPr/>
        </p:nvSpPr>
        <p:spPr>
          <a:xfrm>
            <a:off x="2188349" y="2329448"/>
            <a:ext cx="1566130" cy="544522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30154" y="3143461"/>
            <a:ext cx="1346025" cy="5020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事件管理</a:t>
            </a:r>
          </a:p>
        </p:txBody>
      </p:sp>
      <p:sp>
        <p:nvSpPr>
          <p:cNvPr id="33" name="圆柱形 32"/>
          <p:cNvSpPr/>
          <p:nvPr/>
        </p:nvSpPr>
        <p:spPr>
          <a:xfrm>
            <a:off x="2939668" y="6050653"/>
            <a:ext cx="1343908" cy="74202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 Server/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>
            <a:endCxn id="35" idx="4"/>
          </p:cNvCxnSpPr>
          <p:nvPr/>
        </p:nvCxnSpPr>
        <p:spPr>
          <a:xfrm flipV="1">
            <a:off x="3999979" y="2395896"/>
            <a:ext cx="0" cy="7475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940722" y="2281456"/>
            <a:ext cx="120635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32" idx="0"/>
            <a:endCxn id="37" idx="4"/>
          </p:cNvCxnSpPr>
          <p:nvPr/>
        </p:nvCxnSpPr>
        <p:spPr>
          <a:xfrm flipV="1">
            <a:off x="1803166" y="2395896"/>
            <a:ext cx="0" cy="7475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741793" y="2281456"/>
            <a:ext cx="122751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23" idx="1"/>
          </p:cNvCxnSpPr>
          <p:nvPr/>
        </p:nvCxnSpPr>
        <p:spPr>
          <a:xfrm flipH="1">
            <a:off x="2476179" y="3411105"/>
            <a:ext cx="7640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17408"/>
          <p:cNvSpPr txBox="1">
            <a:spLocks noChangeArrowheads="1"/>
          </p:cNvSpPr>
          <p:nvPr/>
        </p:nvSpPr>
        <p:spPr bwMode="auto">
          <a:xfrm>
            <a:off x="4154478" y="2205778"/>
            <a:ext cx="2482250" cy="75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HttpSession</a:t>
            </a:r>
          </a:p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request.getSession()</a:t>
            </a:r>
          </a:p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request.getSession(create)</a:t>
            </a:r>
            <a:endParaRPr lang="zh-CN" altLang="en-US" sz="14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746" y="1725859"/>
            <a:ext cx="8958684" cy="5555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上下箭头 40"/>
          <p:cNvSpPr/>
          <p:nvPr/>
        </p:nvSpPr>
        <p:spPr>
          <a:xfrm>
            <a:off x="8427469" y="5055748"/>
            <a:ext cx="287830" cy="653426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421142" y="5255097"/>
            <a:ext cx="262432" cy="470688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3610564" y="3673215"/>
            <a:ext cx="0" cy="99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219020" y="3673215"/>
            <a:ext cx="0" cy="99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6" idx="4"/>
          </p:cNvCxnSpPr>
          <p:nvPr/>
        </p:nvCxnSpPr>
        <p:spPr>
          <a:xfrm flipV="1">
            <a:off x="8008425" y="2395898"/>
            <a:ext cx="0" cy="10447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947050" y="2281456"/>
            <a:ext cx="120634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20062" y="3446178"/>
            <a:ext cx="1566130" cy="5851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扫描销毁进程</a:t>
            </a:r>
          </a:p>
        </p:txBody>
      </p:sp>
      <p:sp>
        <p:nvSpPr>
          <p:cNvPr id="48" name="五边形 47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6846528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65055" y="3147153"/>
            <a:ext cx="1045497" cy="5260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24812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7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2" y="1642795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2" name="燕尾形 31"/>
          <p:cNvSpPr/>
          <p:nvPr/>
        </p:nvSpPr>
        <p:spPr bwMode="auto">
          <a:xfrm>
            <a:off x="6778802" y="825090"/>
            <a:ext cx="2319565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4" name="燕尾形 33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6487" y="3309587"/>
            <a:ext cx="6203142" cy="5851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36487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3575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43362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58702" y="3309587"/>
            <a:ext cx="347088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05791" y="3309587"/>
            <a:ext cx="349205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59230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5309184" y="2164191"/>
            <a:ext cx="132901" cy="2065598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4541775" y="2840745"/>
            <a:ext cx="1757886" cy="32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4440190" y="3894716"/>
            <a:ext cx="1291411" cy="16152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Sessionid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有效状态位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7815836" y="3315122"/>
            <a:ext cx="909897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.……...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8404615" y="1174571"/>
            <a:ext cx="179046" cy="4090984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7502607" y="2840745"/>
            <a:ext cx="1757886" cy="32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603175" y="2061800"/>
            <a:ext cx="12143853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中的存储结构示意图：</a:t>
            </a:r>
          </a:p>
        </p:txBody>
      </p:sp>
      <p:sp>
        <p:nvSpPr>
          <p:cNvPr id="49" name="矩形 48"/>
          <p:cNvSpPr/>
          <p:nvPr/>
        </p:nvSpPr>
        <p:spPr>
          <a:xfrm>
            <a:off x="6408433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408433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4092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84092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57635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57635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25351" y="3309586"/>
            <a:ext cx="577776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25351" y="3603074"/>
            <a:ext cx="577776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386197" y="3309586"/>
            <a:ext cx="577775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86197" y="3603074"/>
            <a:ext cx="577775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63970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963970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719309" y="5661182"/>
            <a:ext cx="11451792" cy="13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pPr marL="331441" indent="-331441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31441" indent="-331441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2624325" y="2597094"/>
            <a:ext cx="1439146" cy="4374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stCxn id="62" idx="2"/>
          </p:cNvCxnSpPr>
          <p:nvPr/>
        </p:nvCxnSpPr>
        <p:spPr>
          <a:xfrm rot="16200000" flipH="1">
            <a:off x="3555933" y="2822521"/>
            <a:ext cx="568518" cy="9925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3487813" y="3172995"/>
            <a:ext cx="71433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370370" y="3983315"/>
            <a:ext cx="3547072" cy="1011518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  <a:endParaRPr lang="zh-CN" altLang="en-US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箭头连接符 65"/>
          <p:cNvCxnSpPr>
            <a:endCxn id="65" idx="3"/>
          </p:cNvCxnSpPr>
          <p:nvPr/>
        </p:nvCxnSpPr>
        <p:spPr>
          <a:xfrm flipH="1">
            <a:off x="3917442" y="4489074"/>
            <a:ext cx="630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6234889" y="4321107"/>
            <a:ext cx="3547072" cy="1013363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815833" y="3894717"/>
            <a:ext cx="0" cy="426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8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2" y="1642795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71431" y="1725860"/>
            <a:ext cx="3743895" cy="2046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15326" y="1725860"/>
            <a:ext cx="3263475" cy="2046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78801" y="1725860"/>
            <a:ext cx="4897329" cy="20460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077" y="4406014"/>
            <a:ext cx="3743895" cy="2046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7972" y="4406014"/>
            <a:ext cx="3263475" cy="2046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81446" y="4406014"/>
            <a:ext cx="4897329" cy="20460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五边形 34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76189" y="3857799"/>
            <a:ext cx="12114224" cy="39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说明：目前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测试环境采用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台虚机搭建，拟采用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7" name="五边形 36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8" name="燕尾形 37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9" name="燕尾形 38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-144673" y="2213158"/>
            <a:ext cx="15936425" cy="333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&lt;properties&gt;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-method=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destroy-method="destroy"&gt;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value="3600000"/&gt;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attr:sessionstore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&lt;!-- &lt;property name="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"/&gt;--&gt;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b_sessionid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value="true"/&gt;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org.frameworkset.security.session.impl.NullSessionListener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&lt;/property&gt;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sessionStaticManager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class="org.frameworkset.security.session.statics.MongoSessionStaticManagerImpl"/&gt;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org.frameworkset.security.session.impl.MongDBSessionStore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&lt;/properties&gt;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810579" y="1725860"/>
            <a:ext cx="11456025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集成会话共享组件到应用程序只需修改配置文件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即可：</a:t>
            </a: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459258" y="5555967"/>
            <a:ext cx="11456025" cy="183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true 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1541</Words>
  <Application>Microsoft Office PowerPoint</Application>
  <PresentationFormat>自定义</PresentationFormat>
  <Paragraphs>412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bboss会话共享介绍</vt:lpstr>
      <vt:lpstr>大纲</vt:lpstr>
      <vt:lpstr>PowerPoint 演示文稿</vt:lpstr>
      <vt:lpstr>会话共享概述</vt:lpstr>
      <vt:lpstr>会话共享-总体架构</vt:lpstr>
      <vt:lpstr>会话共享-逻辑架构</vt:lpstr>
      <vt:lpstr>会话共享-session存储结构</vt:lpstr>
      <vt:lpstr>会话共享-典型部署架构-双主备模式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bboss会话共享介绍</dc:title>
  <dc:creator>home-zjy</dc:creator>
  <cp:lastModifiedBy>home-zjy</cp:lastModifiedBy>
  <cp:revision>30</cp:revision>
  <dcterms:created xsi:type="dcterms:W3CDTF">2014-06-14T04:57:25Z</dcterms:created>
  <dcterms:modified xsi:type="dcterms:W3CDTF">2016-03-01T15:24:26Z</dcterms:modified>
</cp:coreProperties>
</file>