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A0D04CCE-6157-4BA6-B1C0-4753B27BB432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4F122C92-64B6-4577-BC53-0EFC54869C4D}" type="presOf" srcId="{19C41FFB-6406-4FC6-BB4A-D20A2469B266}" destId="{01C619FD-25F5-45D1-85AB-482A8B32E0EB}" srcOrd="0" destOrd="0" presId="urn:microsoft.com/office/officeart/2005/8/layout/cycle2"/>
    <dgm:cxn modelId="{2000399F-E5C0-4F76-A21F-E097D357CA2F}" type="presOf" srcId="{D235914C-F1BC-4765-B4FD-765B4CD5E27A}" destId="{85CCEF99-4247-4044-AF64-8B6CA8806184}" srcOrd="0" destOrd="0" presId="urn:microsoft.com/office/officeart/2005/8/layout/cycle2"/>
    <dgm:cxn modelId="{167E346D-6967-4CA7-A216-A176F8948AE4}" type="presOf" srcId="{565F9B00-D13A-45E2-A2AC-2C25BE35C446}" destId="{F066602C-C662-4BDE-817C-879DB19230F1}" srcOrd="0" destOrd="0" presId="urn:microsoft.com/office/officeart/2005/8/layout/cycle2"/>
    <dgm:cxn modelId="{E42C0CA2-3DB8-4846-BAD4-DC977045E2EC}" type="presOf" srcId="{D4C81255-1BC2-42BC-82CE-0B42938B37CB}" destId="{8EF72819-F8B5-407D-9AA0-31297C876413}" srcOrd="0" destOrd="0" presId="urn:microsoft.com/office/officeart/2005/8/layout/cycle2"/>
    <dgm:cxn modelId="{FD1096AE-6966-448F-923D-95FAAF696813}" type="presOf" srcId="{4BB213F0-DEE7-4263-91E6-14EED3DC18B6}" destId="{7C9EA086-971E-43E9-AC48-E427A532F7D0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46EDD4A7-A414-4D69-98A3-F8907231A111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29EDE67E-6894-4E21-ABBB-1AEDD7F472CD}" type="presOf" srcId="{6712EC22-443A-429F-B8B9-8F4F78B2EA5C}" destId="{5D7F0F87-A54C-45D5-94CB-EEFFBE19E8D0}" srcOrd="0" destOrd="0" presId="urn:microsoft.com/office/officeart/2005/8/layout/cycle2"/>
    <dgm:cxn modelId="{BDA78B21-6AA8-4A33-B53A-928B754CE8B5}" type="presOf" srcId="{EB7FE703-8518-4529-AE21-5B4D16EDF477}" destId="{1338F814-2274-424B-9C41-8ABA7DFCC809}" srcOrd="0" destOrd="0" presId="urn:microsoft.com/office/officeart/2005/8/layout/cycle2"/>
    <dgm:cxn modelId="{47BB0C4D-DC0F-4D5F-AC81-AAD8B6EDDD2C}" type="presOf" srcId="{EB7FE703-8518-4529-AE21-5B4D16EDF477}" destId="{E89DF330-3013-4A1A-8F57-0C3D797DB65B}" srcOrd="1" destOrd="0" presId="urn:microsoft.com/office/officeart/2005/8/layout/cycle2"/>
    <dgm:cxn modelId="{5D7C1B9B-F3E2-43BF-854E-BA4E6C018FC5}" type="presOf" srcId="{B0067F24-2B6F-477E-A095-8917E1208E4F}" destId="{C3D823D2-35D1-46DC-BFC7-F1046A413977}" srcOrd="1" destOrd="0" presId="urn:microsoft.com/office/officeart/2005/8/layout/cycle2"/>
    <dgm:cxn modelId="{8E678539-6374-4438-A9F7-CB4E532C1F07}" type="presOf" srcId="{D235914C-F1BC-4765-B4FD-765B4CD5E27A}" destId="{365D448A-177F-4A9A-A71E-1D3BF7793E55}" srcOrd="1" destOrd="0" presId="urn:microsoft.com/office/officeart/2005/8/layout/cycle2"/>
    <dgm:cxn modelId="{192013D1-A9B7-4616-BFE4-5205F1EB33AC}" type="presOf" srcId="{B0067F24-2B6F-477E-A095-8917E1208E4F}" destId="{8432B3B9-C078-4FBD-BD53-63D21DADFF33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DCB1EEC6-F0FC-4D6C-A514-F391E0F9AE6A}" type="presOf" srcId="{4BB213F0-DEE7-4263-91E6-14EED3DC18B6}" destId="{F5ECB40E-0905-4F2A-A99C-A43ECAF9C362}" srcOrd="1" destOrd="0" presId="urn:microsoft.com/office/officeart/2005/8/layout/cycle2"/>
    <dgm:cxn modelId="{8130E41C-21C4-4D03-AF8B-130B057407BF}" type="presOf" srcId="{613018C8-F35B-4B84-BBE7-D1726E3B5B42}" destId="{2AE2A15C-DC33-42AE-8434-508B5DF42518}" srcOrd="0" destOrd="0" presId="urn:microsoft.com/office/officeart/2005/8/layout/cycle2"/>
    <dgm:cxn modelId="{9C0DE8DC-D13C-47FB-A6DA-313E4E9F5052}" type="presOf" srcId="{D4C81255-1BC2-42BC-82CE-0B42938B37CB}" destId="{5E3DFE37-0C8C-4F8F-B849-21DD35BFD90A}" srcOrd="1" destOrd="0" presId="urn:microsoft.com/office/officeart/2005/8/layout/cycle2"/>
    <dgm:cxn modelId="{F612B8DC-84D4-4252-9442-7132527F01DB}" type="presParOf" srcId="{774971AE-ADD5-45AE-8603-FE7CC10BFC67}" destId="{01C619FD-25F5-45D1-85AB-482A8B32E0EB}" srcOrd="0" destOrd="0" presId="urn:microsoft.com/office/officeart/2005/8/layout/cycle2"/>
    <dgm:cxn modelId="{FC2D5518-B8BF-4083-8EF9-DBEA24FF03C4}" type="presParOf" srcId="{774971AE-ADD5-45AE-8603-FE7CC10BFC67}" destId="{8EF72819-F8B5-407D-9AA0-31297C876413}" srcOrd="1" destOrd="0" presId="urn:microsoft.com/office/officeart/2005/8/layout/cycle2"/>
    <dgm:cxn modelId="{32A03934-E20A-46BF-9FEA-06CAC91C574B}" type="presParOf" srcId="{8EF72819-F8B5-407D-9AA0-31297C876413}" destId="{5E3DFE37-0C8C-4F8F-B849-21DD35BFD90A}" srcOrd="0" destOrd="0" presId="urn:microsoft.com/office/officeart/2005/8/layout/cycle2"/>
    <dgm:cxn modelId="{A687C6DF-6740-40CD-8A5C-C026486683F1}" type="presParOf" srcId="{774971AE-ADD5-45AE-8603-FE7CC10BFC67}" destId="{AFAC7779-C776-49B8-AE13-EE522201DFD3}" srcOrd="2" destOrd="0" presId="urn:microsoft.com/office/officeart/2005/8/layout/cycle2"/>
    <dgm:cxn modelId="{E1A04AA0-44CE-429F-99C6-DC97CB2208F5}" type="presParOf" srcId="{774971AE-ADD5-45AE-8603-FE7CC10BFC67}" destId="{8432B3B9-C078-4FBD-BD53-63D21DADFF33}" srcOrd="3" destOrd="0" presId="urn:microsoft.com/office/officeart/2005/8/layout/cycle2"/>
    <dgm:cxn modelId="{CF740E96-9647-4784-BFE1-0915C74994F8}" type="presParOf" srcId="{8432B3B9-C078-4FBD-BD53-63D21DADFF33}" destId="{C3D823D2-35D1-46DC-BFC7-F1046A413977}" srcOrd="0" destOrd="0" presId="urn:microsoft.com/office/officeart/2005/8/layout/cycle2"/>
    <dgm:cxn modelId="{A0718CD1-04D1-4DB0-B925-0D0919BCAF22}" type="presParOf" srcId="{774971AE-ADD5-45AE-8603-FE7CC10BFC67}" destId="{5D7F0F87-A54C-45D5-94CB-EEFFBE19E8D0}" srcOrd="4" destOrd="0" presId="urn:microsoft.com/office/officeart/2005/8/layout/cycle2"/>
    <dgm:cxn modelId="{F96899A3-C396-4CB6-A2FC-EED9D03B56A7}" type="presParOf" srcId="{774971AE-ADD5-45AE-8603-FE7CC10BFC67}" destId="{85CCEF99-4247-4044-AF64-8B6CA8806184}" srcOrd="5" destOrd="0" presId="urn:microsoft.com/office/officeart/2005/8/layout/cycle2"/>
    <dgm:cxn modelId="{BAAE6435-C99F-46FA-8D77-93410E1C6217}" type="presParOf" srcId="{85CCEF99-4247-4044-AF64-8B6CA8806184}" destId="{365D448A-177F-4A9A-A71E-1D3BF7793E55}" srcOrd="0" destOrd="0" presId="urn:microsoft.com/office/officeart/2005/8/layout/cycle2"/>
    <dgm:cxn modelId="{B8127CB8-C73E-432A-A5BE-343903244FEC}" type="presParOf" srcId="{774971AE-ADD5-45AE-8603-FE7CC10BFC67}" destId="{2AE2A15C-DC33-42AE-8434-508B5DF42518}" srcOrd="6" destOrd="0" presId="urn:microsoft.com/office/officeart/2005/8/layout/cycle2"/>
    <dgm:cxn modelId="{4A03865A-DC1B-418F-83DA-855A4EEE3FB0}" type="presParOf" srcId="{774971AE-ADD5-45AE-8603-FE7CC10BFC67}" destId="{1338F814-2274-424B-9C41-8ABA7DFCC809}" srcOrd="7" destOrd="0" presId="urn:microsoft.com/office/officeart/2005/8/layout/cycle2"/>
    <dgm:cxn modelId="{32A61A5F-6927-4460-AD46-278B3625104F}" type="presParOf" srcId="{1338F814-2274-424B-9C41-8ABA7DFCC809}" destId="{E89DF330-3013-4A1A-8F57-0C3D797DB65B}" srcOrd="0" destOrd="0" presId="urn:microsoft.com/office/officeart/2005/8/layout/cycle2"/>
    <dgm:cxn modelId="{3F5B38D5-D176-41DF-AA8D-46ADBE340A43}" type="presParOf" srcId="{774971AE-ADD5-45AE-8603-FE7CC10BFC67}" destId="{F066602C-C662-4BDE-817C-879DB19230F1}" srcOrd="8" destOrd="0" presId="urn:microsoft.com/office/officeart/2005/8/layout/cycle2"/>
    <dgm:cxn modelId="{4EDC6820-1ADD-49F7-8AD0-EA64FBE4CEC3}" type="presParOf" srcId="{774971AE-ADD5-45AE-8603-FE7CC10BFC67}" destId="{7C9EA086-971E-43E9-AC48-E427A532F7D0}" srcOrd="9" destOrd="0" presId="urn:microsoft.com/office/officeart/2005/8/layout/cycle2"/>
    <dgm:cxn modelId="{BE883DF8-D106-4720-A2B5-CE0F98796D3F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841260" y="1487"/>
          <a:ext cx="1392716" cy="139271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3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045219" y="205446"/>
        <a:ext cx="984798" cy="984798"/>
      </dsp:txXfrm>
    </dsp:sp>
    <dsp:sp modelId="{8EF72819-F8B5-407D-9AA0-31297C876413}">
      <dsp:nvSpPr>
        <dsp:cNvPr id="0" name=""/>
        <dsp:cNvSpPr/>
      </dsp:nvSpPr>
      <dsp:spPr>
        <a:xfrm rot="2160000">
          <a:off x="3190195" y="107179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00829" y="1133077"/>
        <a:ext cx="259844" cy="282025"/>
      </dsp:txXfrm>
    </dsp:sp>
    <dsp:sp modelId="{AFAC7779-C776-49B8-AE13-EE522201DFD3}">
      <dsp:nvSpPr>
        <dsp:cNvPr id="0" name=""/>
        <dsp:cNvSpPr/>
      </dsp:nvSpPr>
      <dsp:spPr>
        <a:xfrm>
          <a:off x="3534617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38576" y="1435742"/>
        <a:ext cx="984798" cy="984798"/>
      </dsp:txXfrm>
    </dsp:sp>
    <dsp:sp modelId="{8432B3B9-C078-4FBD-BD53-63D21DADFF33}">
      <dsp:nvSpPr>
        <dsp:cNvPr id="0" name=""/>
        <dsp:cNvSpPr/>
      </dsp:nvSpPr>
      <dsp:spPr>
        <a:xfrm rot="6480000">
          <a:off x="3725217" y="2678459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3798104" y="2719512"/>
        <a:ext cx="259844" cy="282025"/>
      </dsp:txXfrm>
    </dsp:sp>
    <dsp:sp modelId="{5D7F0F87-A54C-45D5-94CB-EEFFBE19E8D0}">
      <dsp:nvSpPr>
        <dsp:cNvPr id="0" name=""/>
        <dsp:cNvSpPr/>
      </dsp:nvSpPr>
      <dsp:spPr>
        <a:xfrm>
          <a:off x="2887812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91771" y="3426402"/>
        <a:ext cx="984798" cy="984798"/>
      </dsp:txXfrm>
    </dsp:sp>
    <dsp:sp modelId="{85CCEF99-4247-4044-AF64-8B6CA8806184}">
      <dsp:nvSpPr>
        <dsp:cNvPr id="0" name=""/>
        <dsp:cNvSpPr/>
      </dsp:nvSpPr>
      <dsp:spPr>
        <a:xfrm rot="10800000">
          <a:off x="2362522" y="3683781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473883" y="3777789"/>
        <a:ext cx="259844" cy="282025"/>
      </dsp:txXfrm>
    </dsp:sp>
    <dsp:sp modelId="{2AE2A15C-DC33-42AE-8434-508B5DF42518}">
      <dsp:nvSpPr>
        <dsp:cNvPr id="0" name=""/>
        <dsp:cNvSpPr/>
      </dsp:nvSpPr>
      <dsp:spPr>
        <a:xfrm>
          <a:off x="794708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98667" y="3426402"/>
        <a:ext cx="984798" cy="984798"/>
      </dsp:txXfrm>
    </dsp:sp>
    <dsp:sp modelId="{1338F814-2274-424B-9C41-8ABA7DFCC809}">
      <dsp:nvSpPr>
        <dsp:cNvPr id="0" name=""/>
        <dsp:cNvSpPr/>
      </dsp:nvSpPr>
      <dsp:spPr>
        <a:xfrm rot="15120000">
          <a:off x="985308" y="2698442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058195" y="2845405"/>
        <a:ext cx="259844" cy="282025"/>
      </dsp:txXfrm>
    </dsp:sp>
    <dsp:sp modelId="{F066602C-C662-4BDE-817C-879DB19230F1}">
      <dsp:nvSpPr>
        <dsp:cNvPr id="0" name=""/>
        <dsp:cNvSpPr/>
      </dsp:nvSpPr>
      <dsp:spPr>
        <a:xfrm>
          <a:off x="147903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1862" y="1435742"/>
        <a:ext cx="984798" cy="984798"/>
      </dsp:txXfrm>
    </dsp:sp>
    <dsp:sp modelId="{7C9EA086-971E-43E9-AC48-E427A532F7D0}">
      <dsp:nvSpPr>
        <dsp:cNvPr id="0" name=""/>
        <dsp:cNvSpPr/>
      </dsp:nvSpPr>
      <dsp:spPr>
        <a:xfrm rot="19440000">
          <a:off x="1496838" y="108414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507472" y="1210883"/>
        <a:ext cx="259844" cy="28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2015/9/19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1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2015/9/19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7106-0BAD-4EBC-A55B-68DD531D39A9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方正大黑简体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方正大黑简体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方正大黑简体"/>
              </a:rPr>
              <a:t>共享介绍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尹标平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560388" y="1476375"/>
            <a:ext cx="8785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7450" y="1844675"/>
            <a:ext cx="7704138" cy="46624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-pattern&gt;*.frame&lt;/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cxfservices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jasperreport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05300" y="2781300"/>
            <a:ext cx="2087563" cy="31480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5" name="燕尾形 3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463550" y="1612900"/>
            <a:ext cx="83169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000250" y="3263900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000250" y="4560888"/>
            <a:ext cx="1582738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6910388" y="37163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0388" y="44656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10388" y="5156200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28588" y="4365625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28588" y="4978400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2289175" y="3835400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2819400" y="3813175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308100" y="3819525"/>
            <a:ext cx="1081088" cy="3619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028825" y="5424488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559050" y="5118100"/>
            <a:ext cx="520700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254125" y="4532313"/>
            <a:ext cx="736600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276350" y="4945063"/>
            <a:ext cx="671513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21200" y="3117850"/>
            <a:ext cx="1581150" cy="5032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4521200" y="3852863"/>
            <a:ext cx="1582738" cy="447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4521200" y="43005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1200" y="4767263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21200" y="52022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2863" y="4076700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392863" y="4675188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392863" y="5426075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3582988" y="3370263"/>
            <a:ext cx="938212" cy="1443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3582988" y="4813300"/>
            <a:ext cx="9382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6557963" y="3852863"/>
            <a:ext cx="103187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6557963" y="4486275"/>
            <a:ext cx="103187" cy="147638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6534150" y="5218113"/>
            <a:ext cx="101600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163" y="6021388"/>
            <a:ext cx="8286750" cy="400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5022850" y="3590925"/>
            <a:ext cx="522288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12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7938" y="1557338"/>
            <a:ext cx="45640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060575"/>
            <a:ext cx="4320481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44675"/>
            <a:ext cx="8951788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0258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14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892300"/>
            <a:ext cx="8881938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15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079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3663"/>
            <a:ext cx="910850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625"/>
            <a:ext cx="9144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799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3019"/>
            <a:ext cx="910850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41887"/>
            <a:ext cx="9108504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154559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2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</a:b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3900" y="3933056"/>
            <a:ext cx="8420100" cy="1327149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  <a:endParaRPr lang="zh-CN" alt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4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579970957"/>
              </p:ext>
            </p:extLst>
          </p:nvPr>
        </p:nvGraphicFramePr>
        <p:xfrm>
          <a:off x="2095500" y="1071563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282700" y="0"/>
            <a:ext cx="8513763" cy="5715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2923" y="269032"/>
            <a:ext cx="7653536" cy="490066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会话共享概述</a:t>
            </a: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3881438" y="6421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5750" y="1512888"/>
            <a:ext cx="8572500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集成，无需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修改应用代码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6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，访问请求可以平均分派给各集群节点，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4,7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管：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查看会话属性数据）</a:t>
            </a: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0" y="5597162"/>
            <a:ext cx="9036496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496" y="3399926"/>
            <a:ext cx="6711057" cy="59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逻辑架构</a:t>
            </a:r>
          </a:p>
        </p:txBody>
      </p:sp>
      <p:sp>
        <p:nvSpPr>
          <p:cNvPr id="14" name="矩形 13"/>
          <p:cNvSpPr/>
          <p:nvPr/>
        </p:nvSpPr>
        <p:spPr>
          <a:xfrm>
            <a:off x="241823" y="3503637"/>
            <a:ext cx="1931813" cy="3517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886838" y="4509120"/>
            <a:ext cx="1008062" cy="6381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应用数据库服务器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3384327" y="2028478"/>
            <a:ext cx="1" cy="4587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52056" y="1550640"/>
            <a:ext cx="2064543" cy="47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1207729" y="3260922"/>
            <a:ext cx="42848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8" name="五边形 4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5135563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76" y="3514611"/>
            <a:ext cx="1931813" cy="340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26708" y="3503637"/>
            <a:ext cx="1931813" cy="3517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81263" y="2487217"/>
            <a:ext cx="2233042" cy="351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apache/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haproxy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1207729" y="3274268"/>
            <a:ext cx="2" cy="229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直接连接符 59"/>
          <p:cNvCxnSpPr>
            <a:stCxn id="56" idx="0"/>
            <a:endCxn id="58" idx="2"/>
          </p:cNvCxnSpPr>
          <p:nvPr/>
        </p:nvCxnSpPr>
        <p:spPr>
          <a:xfrm flipH="1" flipV="1">
            <a:off x="3397784" y="2838947"/>
            <a:ext cx="6599" cy="6756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490877" y="3285242"/>
            <a:ext cx="1737" cy="229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2" name="直接连接符 61"/>
          <p:cNvCxnSpPr>
            <a:stCxn id="33" idx="1"/>
            <a:endCxn id="19" idx="2"/>
          </p:cNvCxnSpPr>
          <p:nvPr/>
        </p:nvCxnSpPr>
        <p:spPr>
          <a:xfrm flipV="1">
            <a:off x="3390869" y="3999384"/>
            <a:ext cx="156" cy="5097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7" idx="2"/>
            <a:endCxn id="19" idx="3"/>
          </p:cNvCxnSpPr>
          <p:nvPr/>
        </p:nvCxnSpPr>
        <p:spPr>
          <a:xfrm flipH="1" flipV="1">
            <a:off x="6746553" y="3699655"/>
            <a:ext cx="1425847" cy="29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43317" y="3440033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存储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sp>
        <p:nvSpPr>
          <p:cNvPr id="70" name="圆柱形 69"/>
          <p:cNvSpPr/>
          <p:nvPr/>
        </p:nvSpPr>
        <p:spPr>
          <a:xfrm>
            <a:off x="8056645" y="3866374"/>
            <a:ext cx="918316" cy="43180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柱形 70"/>
          <p:cNvSpPr/>
          <p:nvPr/>
        </p:nvSpPr>
        <p:spPr>
          <a:xfrm>
            <a:off x="8071159" y="3119078"/>
            <a:ext cx="918316" cy="43180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8172400" y="3486742"/>
            <a:ext cx="918316" cy="43180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5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逻辑架构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700" y="4924662"/>
            <a:ext cx="5651698" cy="1184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4300" y="2486025"/>
            <a:ext cx="2517775" cy="22225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0575" y="2486025"/>
            <a:ext cx="2825750" cy="2222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2430463" y="2706688"/>
            <a:ext cx="151447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5313363" y="2959100"/>
            <a:ext cx="1084262" cy="5048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2492375" y="4016375"/>
            <a:ext cx="1531938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5702300" y="3844925"/>
            <a:ext cx="1476375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3414713" y="5265738"/>
            <a:ext cx="1219200" cy="431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908550" y="5265738"/>
            <a:ext cx="819150" cy="4318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5948363" y="5219700"/>
            <a:ext cx="1658937" cy="47625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2708275" y="3448050"/>
            <a:ext cx="1093788" cy="3286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1641475" y="2003425"/>
            <a:ext cx="1174750" cy="46831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7725" y="2703513"/>
            <a:ext cx="1009650" cy="431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205038" y="5203825"/>
            <a:ext cx="1008062" cy="63817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000375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955925" y="1962150"/>
            <a:ext cx="90488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352550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306513" y="1962150"/>
            <a:ext cx="92075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1857375" y="2933700"/>
            <a:ext cx="573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3116263" y="1897063"/>
            <a:ext cx="2115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2188" y="1484313"/>
            <a:ext cx="6719887" cy="4778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6321425" y="4348163"/>
            <a:ext cx="215900" cy="561975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3316288" y="4519613"/>
            <a:ext cx="196850" cy="40481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7082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147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6007100" y="2060575"/>
            <a:ext cx="0" cy="898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961063" y="1962150"/>
            <a:ext cx="90487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5888" y="2963863"/>
            <a:ext cx="1174750" cy="5032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5135563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4313" y="2706688"/>
            <a:ext cx="78422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2481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2951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52788" y="2846388"/>
            <a:ext cx="4652962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5278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1313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83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19550" y="2846388"/>
            <a:ext cx="260350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79900" y="2846388"/>
            <a:ext cx="261938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5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3975100" y="1974850"/>
            <a:ext cx="114300" cy="1549400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406775" y="2443163"/>
            <a:ext cx="149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330575" y="3349625"/>
            <a:ext cx="1108075" cy="1385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5862638" y="2851150"/>
            <a:ext cx="784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294438" y="1235075"/>
            <a:ext cx="153988" cy="306863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627688" y="2443163"/>
            <a:ext cx="1500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452438" y="1773238"/>
            <a:ext cx="910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4806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6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387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387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8963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8963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19875" y="2846388"/>
            <a:ext cx="433388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19875" y="3098800"/>
            <a:ext cx="433388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563" y="2846388"/>
            <a:ext cx="433387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40563" y="3098800"/>
            <a:ext cx="433387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73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73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539552" y="4868863"/>
            <a:ext cx="8589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968500" y="2233613"/>
            <a:ext cx="1079500" cy="376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2636044" y="2482056"/>
            <a:ext cx="488950" cy="7445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16200" y="2728913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277813" y="3425825"/>
            <a:ext cx="2660650" cy="86995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2938463" y="3860800"/>
            <a:ext cx="473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4676775" y="3716338"/>
            <a:ext cx="2660650" cy="87153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862638" y="3349625"/>
            <a:ext cx="0" cy="36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058275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28588" y="148431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36875" y="148431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00" y="148431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563" y="378936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63850" y="378936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1775" y="378936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57150" y="3317875"/>
            <a:ext cx="908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8" name="燕尾形 37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08520" y="1903413"/>
            <a:ext cx="11953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608013" y="1484313"/>
            <a:ext cx="8593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44488" y="4778375"/>
            <a:ext cx="85931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81" name="燕尾形 8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560388" y="1916113"/>
            <a:ext cx="87852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sessionlisteners-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org.frameworkset.security.session;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SessionListener {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createSession(SessionEvent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destroySession(SessionEvent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addAttribute(SessionEvent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removeAttribute(SessionEvent event);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1361</Words>
  <Application>Microsoft Office PowerPoint</Application>
  <PresentationFormat>全屏显示(4:3)</PresentationFormat>
  <Paragraphs>358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bboss会话共享介绍</vt:lpstr>
      <vt:lpstr>大纲</vt:lpstr>
      <vt:lpstr>会话共享概述</vt:lpstr>
      <vt:lpstr>会话共享-逻辑架构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bboss会话共享介绍</dc:title>
  <dc:creator>home-zjy</dc:creator>
  <cp:lastModifiedBy>home-zjy</cp:lastModifiedBy>
  <cp:revision>5</cp:revision>
  <dcterms:created xsi:type="dcterms:W3CDTF">2014-06-14T04:57:25Z</dcterms:created>
  <dcterms:modified xsi:type="dcterms:W3CDTF">2015-09-19T06:06:35Z</dcterms:modified>
</cp:coreProperties>
</file>