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336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FDF1-DA77-44AD-9987-7FB0489D0899}" type="datetimeFigureOut">
              <a:rPr lang="en-GB" smtClean="0"/>
              <a:t>28/12/2014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6CD-3756-48A6-88C6-9BA55AA0A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88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FDF1-DA77-44AD-9987-7FB0489D0899}" type="datetimeFigureOut">
              <a:rPr lang="en-GB" smtClean="0"/>
              <a:t>28/12/2014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6CD-3756-48A6-88C6-9BA55AA0A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27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FDF1-DA77-44AD-9987-7FB0489D0899}" type="datetimeFigureOut">
              <a:rPr lang="en-GB" smtClean="0"/>
              <a:t>28/12/2014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6CD-3756-48A6-88C6-9BA55AA0A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33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FDF1-DA77-44AD-9987-7FB0489D0899}" type="datetimeFigureOut">
              <a:rPr lang="en-GB" smtClean="0"/>
              <a:t>28/12/2014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6CD-3756-48A6-88C6-9BA55AA0A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1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FDF1-DA77-44AD-9987-7FB0489D0899}" type="datetimeFigureOut">
              <a:rPr lang="en-GB" smtClean="0"/>
              <a:t>28/12/2014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6CD-3756-48A6-88C6-9BA55AA0A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4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FDF1-DA77-44AD-9987-7FB0489D0899}" type="datetimeFigureOut">
              <a:rPr lang="en-GB" smtClean="0"/>
              <a:t>28/12/2014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6CD-3756-48A6-88C6-9BA55AA0A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1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FDF1-DA77-44AD-9987-7FB0489D0899}" type="datetimeFigureOut">
              <a:rPr lang="en-GB" smtClean="0"/>
              <a:t>28/12/2014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6CD-3756-48A6-88C6-9BA55AA0A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FDF1-DA77-44AD-9987-7FB0489D0899}" type="datetimeFigureOut">
              <a:rPr lang="en-GB" smtClean="0"/>
              <a:t>28/12/2014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6CD-3756-48A6-88C6-9BA55AA0A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9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FDF1-DA77-44AD-9987-7FB0489D0899}" type="datetimeFigureOut">
              <a:rPr lang="en-GB" smtClean="0"/>
              <a:t>28/12/2014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6CD-3756-48A6-88C6-9BA55AA0A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1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FDF1-DA77-44AD-9987-7FB0489D0899}" type="datetimeFigureOut">
              <a:rPr lang="en-GB" smtClean="0"/>
              <a:t>28/12/2014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6CD-3756-48A6-88C6-9BA55AA0A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0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FDF1-DA77-44AD-9987-7FB0489D0899}" type="datetimeFigureOut">
              <a:rPr lang="en-GB" smtClean="0"/>
              <a:t>28/12/2014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6CD-3756-48A6-88C6-9BA55AA0A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37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FDF1-DA77-44AD-9987-7FB0489D0899}" type="datetimeFigureOut">
              <a:rPr lang="en-GB" smtClean="0"/>
              <a:t>28/12/2014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96CD-3756-48A6-88C6-9BA55AA0A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60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434" y="1511564"/>
            <a:ext cx="2379412" cy="4500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72" y="1817288"/>
            <a:ext cx="2851229" cy="41946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96249" y="2345757"/>
            <a:ext cx="129397" cy="1035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60460" y="3481568"/>
            <a:ext cx="129397" cy="103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560460" y="3585085"/>
            <a:ext cx="129397" cy="103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561542" y="3378051"/>
            <a:ext cx="129397" cy="1035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474611" y="3783796"/>
            <a:ext cx="129397" cy="1035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474611" y="3887313"/>
            <a:ext cx="129397" cy="1035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458476" y="4175980"/>
            <a:ext cx="129397" cy="103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782535" y="5649708"/>
            <a:ext cx="129397" cy="1035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782534" y="5748929"/>
            <a:ext cx="129397" cy="1035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653136" y="5649707"/>
            <a:ext cx="129397" cy="1035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653134" y="5751939"/>
            <a:ext cx="129397" cy="1035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474611" y="4938706"/>
            <a:ext cx="129397" cy="10351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474611" y="5042223"/>
            <a:ext cx="129397" cy="103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1729218" y="5809743"/>
            <a:ext cx="354552" cy="389539"/>
            <a:chOff x="1410638" y="5844283"/>
            <a:chExt cx="354552" cy="389539"/>
          </a:xfrm>
        </p:grpSpPr>
        <p:sp>
          <p:nvSpPr>
            <p:cNvPr id="20" name="Oval 19"/>
            <p:cNvSpPr/>
            <p:nvPr/>
          </p:nvSpPr>
          <p:spPr>
            <a:xfrm>
              <a:off x="1421856" y="5844283"/>
              <a:ext cx="343334" cy="389539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1474253" y="5963554"/>
              <a:ext cx="238539" cy="214685"/>
            </a:xfrm>
            <a:prstGeom prst="triangl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410638" y="5974997"/>
              <a:ext cx="34190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171215" y="5809743"/>
            <a:ext cx="354552" cy="389539"/>
            <a:chOff x="1410638" y="5844283"/>
            <a:chExt cx="354552" cy="389539"/>
          </a:xfrm>
        </p:grpSpPr>
        <p:sp>
          <p:nvSpPr>
            <p:cNvPr id="28" name="Oval 27"/>
            <p:cNvSpPr/>
            <p:nvPr/>
          </p:nvSpPr>
          <p:spPr>
            <a:xfrm>
              <a:off x="1421856" y="5844283"/>
              <a:ext cx="343334" cy="389539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1474253" y="5963554"/>
              <a:ext cx="238539" cy="214685"/>
            </a:xfrm>
            <a:prstGeom prst="triangl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410638" y="5974997"/>
              <a:ext cx="34190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613212" y="5809743"/>
            <a:ext cx="354552" cy="389539"/>
            <a:chOff x="1410638" y="5844283"/>
            <a:chExt cx="354552" cy="389539"/>
          </a:xfrm>
        </p:grpSpPr>
        <p:sp>
          <p:nvSpPr>
            <p:cNvPr id="32" name="Oval 31"/>
            <p:cNvSpPr/>
            <p:nvPr/>
          </p:nvSpPr>
          <p:spPr>
            <a:xfrm>
              <a:off x="1421856" y="5844283"/>
              <a:ext cx="343334" cy="389539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1474253" y="5963554"/>
              <a:ext cx="238539" cy="214685"/>
            </a:xfrm>
            <a:prstGeom prst="triangl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410638" y="5974997"/>
              <a:ext cx="34190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287221" y="5809743"/>
            <a:ext cx="354552" cy="389539"/>
            <a:chOff x="1410638" y="5844283"/>
            <a:chExt cx="354552" cy="389539"/>
          </a:xfrm>
        </p:grpSpPr>
        <p:sp>
          <p:nvSpPr>
            <p:cNvPr id="36" name="Oval 35"/>
            <p:cNvSpPr/>
            <p:nvPr/>
          </p:nvSpPr>
          <p:spPr>
            <a:xfrm>
              <a:off x="1421856" y="5844283"/>
              <a:ext cx="343334" cy="389539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1474253" y="5963554"/>
              <a:ext cx="238539" cy="214685"/>
            </a:xfrm>
            <a:prstGeom prst="triangl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410638" y="5974997"/>
              <a:ext cx="34190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Elbow Connector 41"/>
          <p:cNvCxnSpPr>
            <a:stCxn id="17" idx="2"/>
            <a:endCxn id="32" idx="4"/>
          </p:cNvCxnSpPr>
          <p:nvPr/>
        </p:nvCxnSpPr>
        <p:spPr>
          <a:xfrm rot="5400000">
            <a:off x="3585052" y="5066501"/>
            <a:ext cx="343826" cy="1921736"/>
          </a:xfrm>
          <a:prstGeom prst="bentConnector3">
            <a:avLst>
              <a:gd name="adj1" fmla="val 16648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9" idx="1"/>
            <a:endCxn id="32" idx="0"/>
          </p:cNvCxnSpPr>
          <p:nvPr/>
        </p:nvCxnSpPr>
        <p:spPr>
          <a:xfrm rot="10800000" flipV="1">
            <a:off x="2796098" y="3636843"/>
            <a:ext cx="764363" cy="21728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9" idx="1"/>
            <a:endCxn id="28" idx="0"/>
          </p:cNvCxnSpPr>
          <p:nvPr/>
        </p:nvCxnSpPr>
        <p:spPr>
          <a:xfrm rot="10800000" flipV="1">
            <a:off x="2354100" y="3636843"/>
            <a:ext cx="1206360" cy="21728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9" idx="1"/>
            <a:endCxn id="20" idx="0"/>
          </p:cNvCxnSpPr>
          <p:nvPr/>
        </p:nvCxnSpPr>
        <p:spPr>
          <a:xfrm rot="10800000" flipV="1">
            <a:off x="1912104" y="3636843"/>
            <a:ext cx="1648357" cy="21728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9" idx="1"/>
            <a:endCxn id="36" idx="0"/>
          </p:cNvCxnSpPr>
          <p:nvPr/>
        </p:nvCxnSpPr>
        <p:spPr>
          <a:xfrm rot="10800000" flipV="1">
            <a:off x="1470106" y="3636843"/>
            <a:ext cx="2090354" cy="21728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5" idx="2"/>
            <a:endCxn id="20" idx="4"/>
          </p:cNvCxnSpPr>
          <p:nvPr/>
        </p:nvCxnSpPr>
        <p:spPr>
          <a:xfrm rot="5400000">
            <a:off x="3206250" y="4558299"/>
            <a:ext cx="346836" cy="2935130"/>
          </a:xfrm>
          <a:prstGeom prst="bentConnector3">
            <a:avLst>
              <a:gd name="adj1" fmla="val 232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6" idx="2"/>
            <a:endCxn id="28" idx="4"/>
          </p:cNvCxnSpPr>
          <p:nvPr/>
        </p:nvCxnSpPr>
        <p:spPr>
          <a:xfrm rot="5400000">
            <a:off x="3312939" y="4794386"/>
            <a:ext cx="446058" cy="2363735"/>
          </a:xfrm>
          <a:prstGeom prst="bentConnector3">
            <a:avLst>
              <a:gd name="adj1" fmla="val 17609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4" idx="2"/>
            <a:endCxn id="36" idx="4"/>
          </p:cNvCxnSpPr>
          <p:nvPr/>
        </p:nvCxnSpPr>
        <p:spPr>
          <a:xfrm rot="5400000">
            <a:off x="2935642" y="4287689"/>
            <a:ext cx="446057" cy="3377128"/>
          </a:xfrm>
          <a:prstGeom prst="bentConnector3">
            <a:avLst>
              <a:gd name="adj1" fmla="val 234121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661206" y="482878"/>
            <a:ext cx="129397" cy="1035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6878360" y="482878"/>
            <a:ext cx="129397" cy="1035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6444052" y="488399"/>
            <a:ext cx="129397" cy="103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6239440" y="482878"/>
            <a:ext cx="129397" cy="1035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/>
          <p:cNvSpPr txBox="1"/>
          <p:nvPr/>
        </p:nvSpPr>
        <p:spPr>
          <a:xfrm>
            <a:off x="5704500" y="126047"/>
            <a:ext cx="20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x 10 Transformer</a:t>
            </a:r>
            <a:endParaRPr lang="en-GB" dirty="0"/>
          </a:p>
        </p:txBody>
      </p:sp>
      <p:cxnSp>
        <p:nvCxnSpPr>
          <p:cNvPr id="74" name="Elbow Connector 73"/>
          <p:cNvCxnSpPr>
            <a:stCxn id="8" idx="1"/>
            <a:endCxn id="72" idx="2"/>
          </p:cNvCxnSpPr>
          <p:nvPr/>
        </p:nvCxnSpPr>
        <p:spPr>
          <a:xfrm rot="10800000" flipH="1">
            <a:off x="3560459" y="586395"/>
            <a:ext cx="2743679" cy="2946932"/>
          </a:xfrm>
          <a:prstGeom prst="bentConnector4">
            <a:avLst>
              <a:gd name="adj1" fmla="val -8332"/>
              <a:gd name="adj2" fmla="val 792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3" idx="3"/>
            <a:endCxn id="101" idx="3"/>
          </p:cNvCxnSpPr>
          <p:nvPr/>
        </p:nvCxnSpPr>
        <p:spPr>
          <a:xfrm flipV="1">
            <a:off x="5587873" y="3244081"/>
            <a:ext cx="786221" cy="983658"/>
          </a:xfrm>
          <a:prstGeom prst="bentConnector3">
            <a:avLst>
              <a:gd name="adj1" fmla="val 11732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927674" y="3114077"/>
            <a:ext cx="78757" cy="105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6006725" y="3114077"/>
            <a:ext cx="89574" cy="20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6094953" y="3114077"/>
            <a:ext cx="145006" cy="20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6236948" y="3114077"/>
            <a:ext cx="64698" cy="128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10" idx="3"/>
            <a:endCxn id="100" idx="1"/>
          </p:cNvCxnSpPr>
          <p:nvPr/>
        </p:nvCxnSpPr>
        <p:spPr>
          <a:xfrm flipV="1">
            <a:off x="3690939" y="3218858"/>
            <a:ext cx="2168819" cy="2109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859758" y="3192836"/>
            <a:ext cx="64699" cy="5204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6309395" y="3218059"/>
            <a:ext cx="64699" cy="5204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Elbow Connector 103"/>
          <p:cNvCxnSpPr>
            <a:stCxn id="71" idx="2"/>
            <a:endCxn id="101" idx="3"/>
          </p:cNvCxnSpPr>
          <p:nvPr/>
        </p:nvCxnSpPr>
        <p:spPr>
          <a:xfrm rot="5400000">
            <a:off x="5115341" y="1850670"/>
            <a:ext cx="2652165" cy="13465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9" idx="2"/>
            <a:endCxn id="11" idx="3"/>
          </p:cNvCxnSpPr>
          <p:nvPr/>
        </p:nvCxnSpPr>
        <p:spPr>
          <a:xfrm rot="5400000">
            <a:off x="4540377" y="1650027"/>
            <a:ext cx="3249160" cy="1121897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70" idx="2"/>
            <a:endCxn id="12" idx="3"/>
          </p:cNvCxnSpPr>
          <p:nvPr/>
        </p:nvCxnSpPr>
        <p:spPr>
          <a:xfrm rot="5400000">
            <a:off x="4597196" y="1593208"/>
            <a:ext cx="3352677" cy="1339051"/>
          </a:xfrm>
          <a:prstGeom prst="bentConnector2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199012" y="5409261"/>
            <a:ext cx="129397" cy="10351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10199012" y="5304644"/>
            <a:ext cx="129397" cy="103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Elbow Connector 120"/>
          <p:cNvCxnSpPr>
            <a:stCxn id="115" idx="1"/>
            <a:endCxn id="19" idx="3"/>
          </p:cNvCxnSpPr>
          <p:nvPr/>
        </p:nvCxnSpPr>
        <p:spPr>
          <a:xfrm rot="10800000">
            <a:off x="5604008" y="5093983"/>
            <a:ext cx="4595004" cy="262421"/>
          </a:xfrm>
          <a:prstGeom prst="bentConnector3">
            <a:avLst>
              <a:gd name="adj1" fmla="val 67689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14" idx="1"/>
            <a:endCxn id="18" idx="3"/>
          </p:cNvCxnSpPr>
          <p:nvPr/>
        </p:nvCxnSpPr>
        <p:spPr>
          <a:xfrm rot="10800000">
            <a:off x="5604008" y="4990466"/>
            <a:ext cx="4595004" cy="470555"/>
          </a:xfrm>
          <a:prstGeom prst="bentConnector3">
            <a:avLst>
              <a:gd name="adj1" fmla="val 70302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875204" y="5564539"/>
            <a:ext cx="204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Serial </a:t>
            </a:r>
            <a:r>
              <a:rPr lang="en-GB" dirty="0" err="1" smtClean="0"/>
              <a:t>comms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between 2 </a:t>
            </a:r>
            <a:br>
              <a:rPr lang="en-GB" dirty="0" smtClean="0"/>
            </a:br>
            <a:r>
              <a:rPr lang="en-GB" dirty="0" smtClean="0"/>
              <a:t>Arduinos</a:t>
            </a:r>
            <a:endParaRPr lang="en-GB" dirty="0"/>
          </a:p>
        </p:txBody>
      </p:sp>
      <p:sp>
        <p:nvSpPr>
          <p:cNvPr id="133" name="TextBox 132"/>
          <p:cNvSpPr txBox="1"/>
          <p:nvPr/>
        </p:nvSpPr>
        <p:spPr>
          <a:xfrm>
            <a:off x="342825" y="4911043"/>
            <a:ext cx="1132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LED’s showing status of lights/ Activity</a:t>
            </a:r>
            <a:endParaRPr lang="en-GB" dirty="0"/>
          </a:p>
        </p:txBody>
      </p:sp>
      <p:cxnSp>
        <p:nvCxnSpPr>
          <p:cNvPr id="134" name="Elbow Connector 133"/>
          <p:cNvCxnSpPr>
            <a:stCxn id="7" idx="3"/>
            <a:endCxn id="138" idx="1"/>
          </p:cNvCxnSpPr>
          <p:nvPr/>
        </p:nvCxnSpPr>
        <p:spPr>
          <a:xfrm>
            <a:off x="3925646" y="2397516"/>
            <a:ext cx="3963081" cy="2183307"/>
          </a:xfrm>
          <a:prstGeom prst="bentConnector3">
            <a:avLst>
              <a:gd name="adj1" fmla="val 81044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7888726" y="4429635"/>
            <a:ext cx="129397" cy="103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>
            <a:off x="7888727" y="4529064"/>
            <a:ext cx="129397" cy="1035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1" name="Elbow Connector 140"/>
          <p:cNvCxnSpPr>
            <a:stCxn id="8" idx="3"/>
            <a:endCxn id="137" idx="1"/>
          </p:cNvCxnSpPr>
          <p:nvPr/>
        </p:nvCxnSpPr>
        <p:spPr>
          <a:xfrm>
            <a:off x="3689857" y="3533327"/>
            <a:ext cx="4198869" cy="948067"/>
          </a:xfrm>
          <a:prstGeom prst="bentConnector3">
            <a:avLst>
              <a:gd name="adj1" fmla="val 854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846127" y="586394"/>
            <a:ext cx="0" cy="1109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904242" y="271013"/>
            <a:ext cx="20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5v DC Power in</a:t>
            </a:r>
            <a:endParaRPr lang="en-GB" dirty="0"/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9717684" y="919233"/>
            <a:ext cx="0" cy="1109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9081986" y="310713"/>
            <a:ext cx="1624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Ethernet cable to Internet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1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Lester Thomas</dc:creator>
  <cp:lastModifiedBy>Lester Thomas</cp:lastModifiedBy>
  <cp:revision>6</cp:revision>
  <dcterms:created xsi:type="dcterms:W3CDTF">2014-12-28T19:24:28Z</dcterms:created>
  <dcterms:modified xsi:type="dcterms:W3CDTF">2014-12-28T19:46:47Z</dcterms:modified>
</cp:coreProperties>
</file>