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92" r:id="rId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36">
          <p15:clr>
            <a:srgbClr val="A4A3A4"/>
          </p15:clr>
        </p15:guide>
        <p15:guide id="2" orient="horz" pos="622">
          <p15:clr>
            <a:srgbClr val="A4A3A4"/>
          </p15:clr>
        </p15:guide>
        <p15:guide id="3" pos="289">
          <p15:clr>
            <a:srgbClr val="A4A3A4"/>
          </p15:clr>
        </p15:guide>
        <p15:guide id="4" pos="2653">
          <p15:clr>
            <a:srgbClr val="A4A3A4"/>
          </p15:clr>
        </p15:guide>
        <p15:guide id="5" pos="4922">
          <p15:clr>
            <a:srgbClr val="A4A3A4"/>
          </p15:clr>
        </p15:guide>
        <p15:guide id="6" pos="2562">
          <p15:clr>
            <a:srgbClr val="A4A3A4"/>
          </p15:clr>
        </p15:guide>
        <p15:guide id="7" orient="horz" pos="675">
          <p15:clr>
            <a:srgbClr val="A4A3A4"/>
          </p15:clr>
        </p15:guide>
        <p15:guide id="8" pos="2809">
          <p15:clr>
            <a:srgbClr val="A4A3A4"/>
          </p15:clr>
        </p15:guide>
        <p15:guide id="9" pos="5210">
          <p15:clr>
            <a:srgbClr val="A4A3A4"/>
          </p15:clr>
        </p15:guide>
        <p15:guide id="10" pos="26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00"/>
    <a:srgbClr val="FFFFFF"/>
    <a:srgbClr val="00B0CA"/>
    <a:srgbClr val="5E2750"/>
    <a:srgbClr val="EB9700"/>
    <a:srgbClr val="A8B400"/>
    <a:srgbClr val="007C92"/>
    <a:srgbClr val="9C2AA0"/>
    <a:srgbClr val="54575A"/>
    <a:srgbClr val="EA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1" autoAdjust="0"/>
    <p:restoredTop sz="90504" autoAdjust="0"/>
  </p:normalViewPr>
  <p:slideViewPr>
    <p:cSldViewPr snapToGrid="0" showGuides="1">
      <p:cViewPr>
        <p:scale>
          <a:sx n="130" d="100"/>
          <a:sy n="130" d="100"/>
        </p:scale>
        <p:origin x="-510" y="72"/>
      </p:cViewPr>
      <p:guideLst>
        <p:guide orient="horz" pos="2936"/>
        <p:guide orient="horz" pos="622"/>
        <p:guide orient="horz" pos="675"/>
        <p:guide pos="289"/>
        <p:guide pos="2653"/>
        <p:guide pos="4922"/>
        <p:guide pos="2562"/>
        <p:guide pos="2809"/>
        <p:guide pos="5210"/>
        <p:guide pos="2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-3426" y="-10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12/08/2015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12/08/2015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515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87808" y="4745241"/>
            <a:ext cx="2087880" cy="274637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84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862965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29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22479" r="9259" b="21482"/>
          <a:stretch/>
        </p:blipFill>
        <p:spPr>
          <a:xfrm>
            <a:off x="4327525" y="330501"/>
            <a:ext cx="4585054" cy="44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9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6"/>
          <a:stretch/>
        </p:blipFill>
        <p:spPr>
          <a:xfrm>
            <a:off x="3495674" y="0"/>
            <a:ext cx="564697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 baseline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Evolutionary</a:t>
            </a:r>
            <a:br>
              <a:rPr lang="en-US" dirty="0" smtClean="0"/>
            </a:br>
            <a:r>
              <a:rPr lang="en-US" dirty="0" smtClean="0"/>
              <a:t>IT Strategy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87808" y="4745241"/>
            <a:ext cx="2087880" cy="274637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98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30" y="1563158"/>
            <a:ext cx="7485270" cy="3578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5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199" y="1081653"/>
            <a:ext cx="7810718" cy="357766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809625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1" y="205977"/>
            <a:ext cx="7810716" cy="875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A7C8834-FB40-4F56-935F-46565A85CAC1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199" y="205199"/>
            <a:ext cx="7810717" cy="87645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081653"/>
            <a:ext cx="3817620" cy="357766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58691" y="1081653"/>
            <a:ext cx="3809225" cy="3577660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C3 - Vodafone Confidential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406781-6558-4EBC-BD9F-FE5D24C6349C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1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and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1" y="205200"/>
            <a:ext cx="4004422" cy="876452"/>
          </a:xfrm>
        </p:spPr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1" y="1081653"/>
            <a:ext cx="4002088" cy="357765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1800" dirty="0" smtClean="0"/>
            </a:lvl1pPr>
            <a:lvl2pPr marL="266700" indent="0">
              <a:buNone/>
              <a:defRPr lang="en-US" sz="1400" dirty="0" smtClean="0"/>
            </a:lvl2pPr>
            <a:lvl3pPr marL="542925" indent="0">
              <a:buNone/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C3 - Vodafone Confidential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1FB12A-F8DE-4216-821F-3276BD7352E2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3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1"/>
            <a:ext cx="2804365" cy="5141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8788" y="735446"/>
            <a:ext cx="1846865" cy="1836303"/>
          </a:xfrm>
        </p:spPr>
        <p:txBody>
          <a:bodyPr>
            <a:normAutofit/>
          </a:bodyPr>
          <a:lstStyle>
            <a:lvl1pPr algn="l">
              <a:lnSpc>
                <a:spcPts val="254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C3 - Vodafone Confidential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014F9-D6A5-462C-A459-0E6D51DCEB21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987425"/>
            <a:ext cx="3598863" cy="36718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79900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88075" y="1149350"/>
            <a:ext cx="1693862" cy="3509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200"/>
            </a:lvl1pPr>
            <a:lvl2pPr marL="266700" indent="0">
              <a:buNone/>
              <a:defRPr sz="1050"/>
            </a:lvl2pPr>
            <a:lvl3pPr marL="542925" indent="0">
              <a:buNone/>
              <a:defRPr sz="1050"/>
            </a:lvl3pPr>
            <a:lvl4pPr marL="809625" indent="0">
              <a:buNone/>
              <a:defRPr sz="1000"/>
            </a:lvl4pPr>
            <a:lvl5pPr marL="990600" indent="0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C3 - Vodafone Confidential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A8D524-68A2-4395-A4A6-55646E807998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C3 - Vodafone Confidential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98EC4B5-C5C0-4868-8B1B-C1C1A69B394D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81153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77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 smtClean="0">
                <a:solidFill>
                  <a:schemeClr val="tx1"/>
                </a:solidFill>
              </a:rPr>
              <a:t>C3 - Vodafone Confidential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0"/>
            <a:ext cx="2804365" cy="5140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0" y="2563950"/>
            <a:ext cx="1890000" cy="1854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sz="2200" i="0" dirty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pPr marL="0" lvl="0">
              <a:lnSpc>
                <a:spcPts val="2540"/>
              </a:lnSpc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63B94E2-7CF7-4443-BBD6-C2DE9BCACC5B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B5046C-3529-4138-A35A-2D8AC73C073B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03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8E5E15-47D5-4EB1-AD9F-8AB61C797329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6137275" y="4745241"/>
            <a:ext cx="21336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A67E45-AA3B-4BAD-B6FB-99F738852CA1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98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FE143-3CFB-453D-95E7-E68F181DC061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89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D559D3-F9F6-4DE6-B288-FF812D3F95F8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71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F9C3EA-B052-4E40-B4D9-1645E841D566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4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52C12-CE5E-442B-89E6-2D70F01DFF99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87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7C57AB-C17D-4691-A24C-327DBC7CA96E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2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1825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87808" y="4745241"/>
            <a:ext cx="2087880" cy="274637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57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504D0F-E1AC-4304-B8AE-5379FBE9068A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51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5566FC-4787-466A-B7CE-90105A3A508A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853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06" y="4644"/>
            <a:ext cx="1767794" cy="5134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4" y="2193925"/>
            <a:ext cx="4932362" cy="24669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7D0F69-2146-4E9F-A3D1-93E5649E97AD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1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9" t="24727" r="20692" b="38924"/>
          <a:stretch/>
        </p:blipFill>
        <p:spPr>
          <a:xfrm>
            <a:off x="8627623" y="4286700"/>
            <a:ext cx="516377" cy="856800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916147" y="1081088"/>
            <a:ext cx="4892606" cy="3669454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4x3 video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5AC188-290C-4949-8FC0-898609ABB1F0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183570" y="1081088"/>
            <a:ext cx="6364110" cy="3579812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Insert 16x9 video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9" t="24727" r="20692" b="38924"/>
          <a:stretch/>
        </p:blipFill>
        <p:spPr>
          <a:xfrm>
            <a:off x="8627623" y="4286700"/>
            <a:ext cx="516377" cy="856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D9EA54-4CB4-474C-A174-137EC7F36B9E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3275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87808" y="4745241"/>
            <a:ext cx="2087880" cy="274637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74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15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5" y="2762250"/>
            <a:ext cx="6157647" cy="217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6"/>
          <a:stretch/>
        </p:blipFill>
        <p:spPr>
          <a:xfrm>
            <a:off x="3495674" y="0"/>
            <a:ext cx="564697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accent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87808" y="4745241"/>
            <a:ext cx="2087880" cy="274637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46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3" y="1851"/>
            <a:ext cx="5529637" cy="5139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041" y="987574"/>
            <a:ext cx="3747344" cy="1393833"/>
          </a:xfrm>
        </p:spPr>
        <p:txBody>
          <a:bodyPr>
            <a:normAutofit/>
          </a:bodyPr>
          <a:lstStyle>
            <a:lvl1pPr algn="r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301" y="2407139"/>
            <a:ext cx="3743387" cy="682887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87808" y="4745241"/>
            <a:ext cx="2087880" cy="274637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75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0"/>
            <a:ext cx="8353425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5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5114327" cy="513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536" y="2558448"/>
            <a:ext cx="3810363" cy="1393833"/>
          </a:xfrm>
        </p:spPr>
        <p:txBody>
          <a:bodyPr>
            <a:normAutofit/>
          </a:bodyPr>
          <a:lstStyle>
            <a:lvl1pPr algn="l">
              <a:lnSpc>
                <a:spcPts val="3440"/>
              </a:lnSpc>
              <a:defRPr sz="3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535" y="3978013"/>
            <a:ext cx="3819727" cy="6828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87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7"/>
            <a:ext cx="7810717" cy="8756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653"/>
            <a:ext cx="7810717" cy="35776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46278"/>
            <a:ext cx="41341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I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C3 - Vodafone Confidential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1" t="24845" r="21159" b="39189"/>
          <a:stretch/>
        </p:blipFill>
        <p:spPr>
          <a:xfrm>
            <a:off x="8624426" y="4286151"/>
            <a:ext cx="519573" cy="85734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45241"/>
            <a:ext cx="21336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900" smtClean="0"/>
            </a:lvl1pPr>
          </a:lstStyle>
          <a:p>
            <a:fld id="{AD47607F-D0CB-4AC6-9566-046428C59115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94" r:id="rId3"/>
    <p:sldLayoutId id="2147483690" r:id="rId4"/>
    <p:sldLayoutId id="2147483687" r:id="rId5"/>
    <p:sldLayoutId id="2147483691" r:id="rId6"/>
    <p:sldLayoutId id="2147483664" r:id="rId7"/>
    <p:sldLayoutId id="2147483699" r:id="rId8"/>
    <p:sldLayoutId id="2147483698" r:id="rId9"/>
    <p:sldLayoutId id="2147483697" r:id="rId10"/>
    <p:sldLayoutId id="2147483700" r:id="rId11"/>
    <p:sldLayoutId id="2147483701" r:id="rId12"/>
    <p:sldLayoutId id="2147483702" r:id="rId13"/>
    <p:sldLayoutId id="2147483650" r:id="rId14"/>
    <p:sldLayoutId id="2147483668" r:id="rId15"/>
    <p:sldLayoutId id="2147483662" r:id="rId16"/>
    <p:sldLayoutId id="2147483661" r:id="rId17"/>
    <p:sldLayoutId id="2147483659" r:id="rId18"/>
    <p:sldLayoutId id="2147483654" r:id="rId19"/>
    <p:sldLayoutId id="2147483660" r:id="rId20"/>
    <p:sldLayoutId id="2147483670" r:id="rId21"/>
    <p:sldLayoutId id="2147483649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66" r:id="rId33"/>
    <p:sldLayoutId id="2147483667" r:id="rId3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47675" indent="-180975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14375" indent="-1714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42975" indent="-13335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orkspace2.vodafone.com/group/systems%20architecture/SitePages/AngularWorkshop4.aspx" TargetMode="External"/><Relationship Id="rId3" Type="http://schemas.openxmlformats.org/officeDocument/2006/relationships/hyperlink" Target="https://workspace2.vodafone.com/group/systems%20architecture/_vti_bin/ListData.svc" TargetMode="External"/><Relationship Id="rId7" Type="http://schemas.openxmlformats.org/officeDocument/2006/relationships/hyperlink" Target="https://workspace2.vodafone.com/group/systems%20architecture/SitePages/AngularWorkshop3.aspx" TargetMode="External"/><Relationship Id="rId2" Type="http://schemas.openxmlformats.org/officeDocument/2006/relationships/hyperlink" Target="https://workspace2.vodafone.com/group/systems%20architecture/SitePages/AngularWorkshopJQuery.aspx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orkspace2.vodafone.com/group/systems%20architecture/SitePages/AngularWorkshop2.aspx" TargetMode="External"/><Relationship Id="rId5" Type="http://schemas.openxmlformats.org/officeDocument/2006/relationships/hyperlink" Target="https://workspace2.vodafone.com/group/systems%20architecture/SitePages/AngularWorkshop1.aspx" TargetMode="External"/><Relationship Id="rId4" Type="http://schemas.openxmlformats.org/officeDocument/2006/relationships/hyperlink" Target="http://www.o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dirty="0" smtClean="0"/>
              <a:t>DOM and JQuery</a:t>
            </a:r>
          </a:p>
          <a:p>
            <a:pPr lvl="1"/>
            <a:r>
              <a:rPr lang="en-GB" sz="800" dirty="0">
                <a:hlinkClick r:id="rId2"/>
              </a:rPr>
              <a:t>https://</a:t>
            </a:r>
            <a:r>
              <a:rPr lang="en-GB" sz="800" dirty="0" smtClean="0">
                <a:hlinkClick r:id="rId2"/>
              </a:rPr>
              <a:t>workspace2.vodafone.com/group/systems%20architecture/SitePages/AngularWorkshopJQuery.aspx</a:t>
            </a:r>
            <a:endParaRPr lang="en-GB" sz="800" dirty="0" smtClean="0"/>
          </a:p>
          <a:p>
            <a:pPr lvl="1"/>
            <a:endParaRPr lang="en-GB" sz="800" dirty="0"/>
          </a:p>
          <a:p>
            <a:r>
              <a:rPr lang="en-GB" sz="1200" dirty="0" err="1" smtClean="0"/>
              <a:t>Sharepoint</a:t>
            </a:r>
            <a:r>
              <a:rPr lang="en-GB" sz="1200" dirty="0" smtClean="0"/>
              <a:t> </a:t>
            </a:r>
            <a:r>
              <a:rPr lang="en-GB" sz="1200" dirty="0" smtClean="0"/>
              <a:t>REST API:</a:t>
            </a:r>
          </a:p>
          <a:p>
            <a:pPr lvl="1"/>
            <a:r>
              <a:rPr lang="en-GB" sz="800" dirty="0">
                <a:hlinkClick r:id="rId3"/>
              </a:rPr>
              <a:t>https://workspace2.vodafone.com//group/systems%20architecture/_</a:t>
            </a:r>
            <a:r>
              <a:rPr lang="en-GB" sz="800" dirty="0" smtClean="0">
                <a:hlinkClick r:id="rId3"/>
              </a:rPr>
              <a:t>vti_bin/ListData.svc</a:t>
            </a:r>
            <a:endParaRPr lang="en-GB" sz="800" dirty="0" smtClean="0"/>
          </a:p>
          <a:p>
            <a:pPr lvl="1"/>
            <a:r>
              <a:rPr lang="en-GB" sz="800" dirty="0">
                <a:hlinkClick r:id="rId4"/>
              </a:rPr>
              <a:t>http://www.odata.org</a:t>
            </a:r>
            <a:r>
              <a:rPr lang="en-GB" sz="800" dirty="0" smtClean="0">
                <a:hlinkClick r:id="rId4"/>
              </a:rPr>
              <a:t>/</a:t>
            </a:r>
            <a:r>
              <a:rPr lang="en-GB" sz="800" dirty="0" smtClean="0"/>
              <a:t> -  </a:t>
            </a:r>
            <a:r>
              <a:rPr lang="en-GB" sz="800" dirty="0"/>
              <a:t>OASIS standard </a:t>
            </a:r>
            <a:r>
              <a:rPr lang="en-GB" sz="800" dirty="0" smtClean="0"/>
              <a:t>for building </a:t>
            </a:r>
            <a:r>
              <a:rPr lang="en-GB" sz="800" dirty="0"/>
              <a:t>and consuming </a:t>
            </a:r>
            <a:r>
              <a:rPr lang="en-GB" sz="800" dirty="0" err="1"/>
              <a:t>RESTful</a:t>
            </a:r>
            <a:r>
              <a:rPr lang="en-GB" sz="800" dirty="0"/>
              <a:t> APIs</a:t>
            </a:r>
            <a:r>
              <a:rPr lang="en-GB" sz="800" dirty="0" smtClean="0"/>
              <a:t>.</a:t>
            </a:r>
          </a:p>
          <a:p>
            <a:pPr lvl="1"/>
            <a:endParaRPr lang="en-GB" sz="800" dirty="0"/>
          </a:p>
          <a:p>
            <a:r>
              <a:rPr lang="en-GB" sz="1200" dirty="0" smtClean="0"/>
              <a:t>Angular Test </a:t>
            </a:r>
            <a:r>
              <a:rPr lang="en-GB" sz="1200" dirty="0" smtClean="0"/>
              <a:t>Pages:</a:t>
            </a:r>
            <a:endParaRPr lang="en-GB" sz="1200" dirty="0" smtClean="0">
              <a:hlinkClick r:id="rId5"/>
            </a:endParaRPr>
          </a:p>
          <a:p>
            <a:pPr lvl="1"/>
            <a:r>
              <a:rPr lang="en-GB" sz="800" dirty="0" smtClean="0">
                <a:hlinkClick r:id="rId5"/>
              </a:rPr>
              <a:t>Team 1</a:t>
            </a:r>
            <a:endParaRPr lang="en-GB" sz="800" dirty="0"/>
          </a:p>
          <a:p>
            <a:pPr lvl="1"/>
            <a:r>
              <a:rPr lang="en-GB" sz="800" dirty="0" smtClean="0">
                <a:hlinkClick r:id="rId6"/>
              </a:rPr>
              <a:t>Team 2</a:t>
            </a:r>
            <a:endParaRPr lang="en-GB" sz="800" dirty="0"/>
          </a:p>
          <a:p>
            <a:pPr lvl="1"/>
            <a:r>
              <a:rPr lang="en-GB" sz="800" dirty="0" smtClean="0">
                <a:hlinkClick r:id="rId7"/>
              </a:rPr>
              <a:t>Team 3</a:t>
            </a:r>
            <a:endParaRPr lang="en-GB" sz="800" dirty="0"/>
          </a:p>
          <a:p>
            <a:pPr lvl="1"/>
            <a:r>
              <a:rPr lang="en-GB" sz="800" dirty="0" smtClean="0">
                <a:hlinkClick r:id="rId8"/>
              </a:rPr>
              <a:t>Team </a:t>
            </a:r>
            <a:r>
              <a:rPr lang="en-GB" sz="800" dirty="0" smtClean="0">
                <a:hlinkClick r:id="rId8"/>
              </a:rPr>
              <a:t>4</a:t>
            </a:r>
            <a:endParaRPr lang="en-GB" sz="800" dirty="0" smtClean="0"/>
          </a:p>
          <a:p>
            <a:pPr lvl="1"/>
            <a:endParaRPr lang="en-GB" sz="800" dirty="0"/>
          </a:p>
          <a:p>
            <a:r>
              <a:rPr lang="en-GB" sz="1200" dirty="0" smtClean="0"/>
              <a:t>Code folder:</a:t>
            </a:r>
          </a:p>
          <a:p>
            <a:pPr lvl="1"/>
            <a:r>
              <a:rPr lang="en-GB" sz="800" dirty="0"/>
              <a:t>\\</a:t>
            </a:r>
            <a:r>
              <a:rPr lang="en-GB" sz="800" dirty="0" smtClean="0"/>
              <a:t>workspace2.vodafone.com@SSL\group\systems architecture\</a:t>
            </a:r>
            <a:r>
              <a:rPr lang="en-GB" sz="800" dirty="0" err="1" smtClean="0"/>
              <a:t>SiteCollectionDocuments</a:t>
            </a:r>
            <a:r>
              <a:rPr lang="en-GB" sz="800" dirty="0" smtClean="0"/>
              <a:t>\</a:t>
            </a:r>
            <a:r>
              <a:rPr lang="en-GB" sz="800" dirty="0" err="1" smtClean="0"/>
              <a:t>AngularWorkshop</a:t>
            </a:r>
            <a:endParaRPr lang="en-GB" sz="800" dirty="0" smtClean="0"/>
          </a:p>
          <a:p>
            <a:endParaRPr lang="en-GB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Workshop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C2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A7C8834-FB40-4F56-935F-46565A85CAC1}" type="datetime3">
              <a:rPr lang="en-US" smtClean="0"/>
              <a:t>12 August 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sz="1600"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16x9_VF_Template 180714_VFfont.pptx" id="{B1E154C7-692F-4046-8571-F3625F6D808F}" vid="{E866C06E-8EDC-47B6-A477-D624A25EB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54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Angular 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RedSky Vendor Proposal Architectural Evaluation</dc:title>
  <dc:creator/>
  <cp:lastModifiedBy/>
  <cp:revision>1</cp:revision>
  <cp:lastPrinted>2011-08-30T12:20:26Z</cp:lastPrinted>
  <dcterms:created xsi:type="dcterms:W3CDTF">2015-05-14T10:05:12Z</dcterms:created>
  <dcterms:modified xsi:type="dcterms:W3CDTF">2015-08-12T16:37:19Z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-1668073440</vt:i4>
  </property>
</Properties>
</file>