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822" y="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1/31/2015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1/31/2015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1520" y="836712"/>
            <a:ext cx="8712968" cy="4896544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395536" y="980728"/>
            <a:ext cx="8424936" cy="4434250"/>
            <a:chOff x="395536" y="980728"/>
            <a:chExt cx="8424936" cy="4434250"/>
          </a:xfrm>
        </p:grpSpPr>
        <p:pic>
          <p:nvPicPr>
            <p:cNvPr id="1026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1196752"/>
              <a:ext cx="1830629" cy="1149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Snip Same Side Corner Rectangle 3"/>
            <p:cNvSpPr/>
            <p:nvPr/>
          </p:nvSpPr>
          <p:spPr>
            <a:xfrm rot="5400000">
              <a:off x="4283968" y="1483420"/>
              <a:ext cx="720080" cy="576064"/>
            </a:xfrm>
            <a:prstGeom prst="snip2SameRect">
              <a:avLst>
                <a:gd name="adj1" fmla="val 27560"/>
                <a:gd name="adj2" fmla="val 0"/>
              </a:avLst>
            </a:prstGeom>
            <a:gradFill>
              <a:gsLst>
                <a:gs pos="0">
                  <a:schemeClr val="dk1">
                    <a:shade val="60000"/>
                  </a:schemeClr>
                </a:gs>
                <a:gs pos="33000">
                  <a:schemeClr val="bg1">
                    <a:lumMod val="85000"/>
                    <a:lumOff val="15000"/>
                  </a:schemeClr>
                </a:gs>
                <a:gs pos="46750">
                  <a:schemeClr val="bg1">
                    <a:lumMod val="65000"/>
                    <a:lumOff val="35000"/>
                  </a:schemeClr>
                </a:gs>
                <a:gs pos="53000">
                  <a:schemeClr val="bg1">
                    <a:lumMod val="65000"/>
                    <a:lumOff val="35000"/>
                  </a:schemeClr>
                </a:gs>
                <a:gs pos="68000">
                  <a:schemeClr val="bg1">
                    <a:lumMod val="65000"/>
                    <a:lumOff val="35000"/>
                  </a:schemeClr>
                </a:gs>
                <a:gs pos="100000">
                  <a:schemeClr val="dk1">
                    <a:shade val="60000"/>
                  </a:schemeClr>
                </a:gs>
              </a:gsLst>
              <a:lin ang="12600000" scaled="0"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Cloud 9"/>
            <p:cNvSpPr/>
            <p:nvPr/>
          </p:nvSpPr>
          <p:spPr>
            <a:xfrm>
              <a:off x="7596336" y="1339404"/>
              <a:ext cx="1224136" cy="86409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" name="Group 12"/>
            <p:cNvGrpSpPr/>
            <p:nvPr/>
          </p:nvGrpSpPr>
          <p:grpSpPr>
            <a:xfrm rot="2719158">
              <a:off x="5215626" y="1632851"/>
              <a:ext cx="355178" cy="338318"/>
              <a:chOff x="5796136" y="764704"/>
              <a:chExt cx="648072" cy="574700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5796136" y="908720"/>
                <a:ext cx="504056" cy="430684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Arc 13"/>
              <p:cNvSpPr/>
              <p:nvPr/>
            </p:nvSpPr>
            <p:spPr>
              <a:xfrm>
                <a:off x="5796136" y="764704"/>
                <a:ext cx="648072" cy="5747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Arc 14"/>
              <p:cNvSpPr/>
              <p:nvPr/>
            </p:nvSpPr>
            <p:spPr>
              <a:xfrm>
                <a:off x="5796136" y="836712"/>
                <a:ext cx="576064" cy="502692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Arc 15"/>
              <p:cNvSpPr/>
              <p:nvPr/>
            </p:nvSpPr>
            <p:spPr>
              <a:xfrm>
                <a:off x="5796136" y="980728"/>
                <a:ext cx="432048" cy="358676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Arc 16"/>
              <p:cNvSpPr/>
              <p:nvPr/>
            </p:nvSpPr>
            <p:spPr>
              <a:xfrm>
                <a:off x="5796136" y="1052054"/>
                <a:ext cx="360040" cy="28735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2719158">
              <a:off x="6624344" y="1485872"/>
              <a:ext cx="648072" cy="574700"/>
              <a:chOff x="5796136" y="764704"/>
              <a:chExt cx="648072" cy="574700"/>
            </a:xfrm>
          </p:grpSpPr>
          <p:sp>
            <p:nvSpPr>
              <p:cNvPr id="21" name="Arc 20"/>
              <p:cNvSpPr/>
              <p:nvPr/>
            </p:nvSpPr>
            <p:spPr>
              <a:xfrm>
                <a:off x="5796136" y="908720"/>
                <a:ext cx="504056" cy="430684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Arc 21"/>
              <p:cNvSpPr/>
              <p:nvPr/>
            </p:nvSpPr>
            <p:spPr>
              <a:xfrm>
                <a:off x="5796136" y="764704"/>
                <a:ext cx="648072" cy="57470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Arc 22"/>
              <p:cNvSpPr/>
              <p:nvPr/>
            </p:nvSpPr>
            <p:spPr>
              <a:xfrm>
                <a:off x="5796136" y="836712"/>
                <a:ext cx="576064" cy="502692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c 23"/>
              <p:cNvSpPr/>
              <p:nvPr/>
            </p:nvSpPr>
            <p:spPr>
              <a:xfrm>
                <a:off x="5796136" y="980728"/>
                <a:ext cx="432048" cy="358676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Arc 24"/>
              <p:cNvSpPr/>
              <p:nvPr/>
            </p:nvSpPr>
            <p:spPr>
              <a:xfrm>
                <a:off x="5796136" y="1052054"/>
                <a:ext cx="360040" cy="287350"/>
              </a:xfrm>
              <a:prstGeom prst="arc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957062" y="2132856"/>
              <a:ext cx="9830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bg1"/>
                  </a:solidFill>
                  <a:latin typeface="Vodafone Rg" panose="020B0606080202020204" pitchFamily="34" charset="0"/>
                </a:rPr>
                <a:t>Bluetooth</a:t>
              </a:r>
              <a:endParaRPr lang="en-GB" sz="1600" dirty="0">
                <a:solidFill>
                  <a:schemeClr val="bg1"/>
                </a:solidFill>
                <a:latin typeface="Vodafone Rg" panose="020B060608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76634" y="2132856"/>
              <a:ext cx="7968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bg1"/>
                  </a:solidFill>
                  <a:latin typeface="Vodafone Rg" panose="020B0606080202020204" pitchFamily="34" charset="0"/>
                </a:rPr>
                <a:t>Cellular</a:t>
              </a:r>
              <a:endParaRPr lang="en-GB" sz="1600" dirty="0">
                <a:solidFill>
                  <a:schemeClr val="bg1"/>
                </a:solidFill>
                <a:latin typeface="Vodafone Rg" panose="020B060608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95936" y="980728"/>
              <a:ext cx="12241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bg1"/>
                  </a:solidFill>
                  <a:latin typeface="Vodafone Rg" panose="020B0606080202020204" pitchFamily="34" charset="0"/>
                </a:rPr>
                <a:t>OBD II device</a:t>
              </a:r>
              <a:endParaRPr lang="en-GB" sz="1600" dirty="0">
                <a:solidFill>
                  <a:schemeClr val="bg1"/>
                </a:solidFill>
                <a:latin typeface="Vodafone Rg" panose="020B060608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80454" y="980728"/>
              <a:ext cx="1367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bg1"/>
                  </a:solidFill>
                  <a:latin typeface="Vodafone Rg" panose="020B0606080202020204" pitchFamily="34" charset="0"/>
                </a:rPr>
                <a:t>Android Phone</a:t>
              </a:r>
              <a:endParaRPr lang="en-GB" sz="1600" dirty="0">
                <a:solidFill>
                  <a:schemeClr val="bg1"/>
                </a:solidFill>
                <a:latin typeface="Vodafone Rg" panose="020B0606080202020204" pitchFamily="34" charset="0"/>
              </a:endParaRP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1486" y="1339404"/>
              <a:ext cx="566738" cy="1042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9940" y="3284984"/>
              <a:ext cx="2341208" cy="2129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Down Arrow 2"/>
            <p:cNvSpPr/>
            <p:nvPr/>
          </p:nvSpPr>
          <p:spPr>
            <a:xfrm rot="1052444">
              <a:off x="7766689" y="2422755"/>
              <a:ext cx="360040" cy="597550"/>
            </a:xfrm>
            <a:prstGeom prst="downArrow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536" y="1490535"/>
              <a:ext cx="1047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solidFill>
                    <a:schemeClr val="bg1"/>
                  </a:solidFill>
                  <a:latin typeface="Vodafone Rg" panose="020B0606080202020204" pitchFamily="34" charset="0"/>
                </a:rPr>
                <a:t>Upload</a:t>
              </a:r>
              <a:endParaRPr lang="en-GB" sz="2400" dirty="0">
                <a:solidFill>
                  <a:schemeClr val="bg1"/>
                </a:solidFill>
                <a:latin typeface="Vodafone Rg" panose="020B060608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84326" y="4119148"/>
              <a:ext cx="11240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solidFill>
                    <a:schemeClr val="bg1"/>
                  </a:solidFill>
                  <a:latin typeface="Vodafone Rg" panose="020B0606080202020204" pitchFamily="34" charset="0"/>
                </a:rPr>
                <a:t>Analyse</a:t>
              </a:r>
              <a:endParaRPr lang="en-GB" sz="2400" dirty="0">
                <a:solidFill>
                  <a:schemeClr val="bg1"/>
                </a:solidFill>
                <a:latin typeface="Vodafone Rg" panose="020B0606080202020204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067944" y="1603729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067944" y="1756129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067944" y="191683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65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PowerPoint Presentation</vt:lpstr>
    </vt:vector>
  </TitlesOfParts>
  <Company>Vodafone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Lester Thomas</dc:creator>
  <cp:lastModifiedBy>Lester Thomas</cp:lastModifiedBy>
  <cp:revision>4</cp:revision>
  <dcterms:created xsi:type="dcterms:W3CDTF">2015-01-31T10:22:10Z</dcterms:created>
  <dcterms:modified xsi:type="dcterms:W3CDTF">2015-01-31T17:53:56Z</dcterms:modified>
</cp:coreProperties>
</file>