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1" r:id="rId5"/>
    <p:sldId id="263" r:id="rId6"/>
    <p:sldId id="264" r:id="rId7"/>
    <p:sldId id="267" r:id="rId8"/>
    <p:sldId id="268" r:id="rId9"/>
    <p:sldId id="26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93E0B-1CB5-246C-475C-594D27266290}" v="93" dt="2024-11-14T15:53:43.164"/>
    <p1510:client id="{1193AA97-04E9-87D5-568B-200CEFBDF433}" v="226" dt="2024-11-14T14:50:28.422"/>
    <p1510:client id="{75FA5C58-CFEB-1CFB-137B-A3A4FE5C7CCB}" v="87" dt="2024-11-13T20:21:57.111"/>
    <p1510:client id="{8F68CC2B-C4BB-06F7-FF92-0A77AA18530E}" v="20" dt="2024-11-13T15:01:24.990"/>
    <p1510:client id="{CC919465-E039-C794-B2C8-4639F911F0BC}" v="91" dt="2024-11-13T14:06:45.490"/>
    <p1510:client id="{DAD3D9ED-D52E-F498-97EA-9CF6F5226B5A}" v="17" dt="2024-11-14T15:11:53.972"/>
    <p1510:client id="{DF5A586B-7BE1-0372-8485-40CA070BB59C}" v="47" dt="2024-11-14T11:56:29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in Javier Serrano Gil" userId="S::lenin.serrano@upb.edu.co::95c443f1-7f81-4bbe-b76a-35a86ceabf2f" providerId="AD" clId="Web-{DF5A586B-7BE1-0372-8485-40CA070BB59C}"/>
    <pc:docChg chg="addSld modSld">
      <pc:chgData name="Lenin Javier Serrano Gil" userId="S::lenin.serrano@upb.edu.co::95c443f1-7f81-4bbe-b76a-35a86ceabf2f" providerId="AD" clId="Web-{DF5A586B-7BE1-0372-8485-40CA070BB59C}" dt="2024-11-14T11:56:29.893" v="51"/>
      <pc:docMkLst>
        <pc:docMk/>
      </pc:docMkLst>
      <pc:sldChg chg="addSp delSp modSp">
        <pc:chgData name="Lenin Javier Serrano Gil" userId="S::lenin.serrano@upb.edu.co::95c443f1-7f81-4bbe-b76a-35a86ceabf2f" providerId="AD" clId="Web-{DF5A586B-7BE1-0372-8485-40CA070BB59C}" dt="2024-11-14T11:00:17.964" v="40"/>
        <pc:sldMkLst>
          <pc:docMk/>
          <pc:sldMk cId="4230559034" sldId="257"/>
        </pc:sldMkLst>
        <pc:spChg chg="add del mod">
          <ac:chgData name="Lenin Javier Serrano Gil" userId="S::lenin.serrano@upb.edu.co::95c443f1-7f81-4bbe-b76a-35a86ceabf2f" providerId="AD" clId="Web-{DF5A586B-7BE1-0372-8485-40CA070BB59C}" dt="2024-11-14T11:00:17.964" v="40"/>
          <ac:spMkLst>
            <pc:docMk/>
            <pc:sldMk cId="4230559034" sldId="257"/>
            <ac:spMk id="3" creationId="{D6EB8582-345C-E658-AB80-2B1AC5A1F5A1}"/>
          </ac:spMkLst>
        </pc:spChg>
        <pc:graphicFrameChg chg="add del mod modGraphic">
          <ac:chgData name="Lenin Javier Serrano Gil" userId="S::lenin.serrano@upb.edu.co::95c443f1-7f81-4bbe-b76a-35a86ceabf2f" providerId="AD" clId="Web-{DF5A586B-7BE1-0372-8485-40CA070BB59C}" dt="2024-11-14T10:47:28.258" v="17"/>
          <ac:graphicFrameMkLst>
            <pc:docMk/>
            <pc:sldMk cId="4230559034" sldId="257"/>
            <ac:graphicFrameMk id="4" creationId="{9BA78AC8-44CD-01B8-8D69-537B54C0A867}"/>
          </ac:graphicFrameMkLst>
        </pc:graphicFrameChg>
        <pc:graphicFrameChg chg="add del mod modGraphic">
          <ac:chgData name="Lenin Javier Serrano Gil" userId="S::lenin.serrano@upb.edu.co::95c443f1-7f81-4bbe-b76a-35a86ceabf2f" providerId="AD" clId="Web-{DF5A586B-7BE1-0372-8485-40CA070BB59C}" dt="2024-11-14T10:48:33.104" v="24"/>
          <ac:graphicFrameMkLst>
            <pc:docMk/>
            <pc:sldMk cId="4230559034" sldId="257"/>
            <ac:graphicFrameMk id="15" creationId="{0094A53D-C10B-8E42-0EBC-4D67FC3E719B}"/>
          </ac:graphicFrameMkLst>
        </pc:graphicFrameChg>
        <pc:graphicFrameChg chg="add del modGraphic">
          <ac:chgData name="Lenin Javier Serrano Gil" userId="S::lenin.serrano@upb.edu.co::95c443f1-7f81-4bbe-b76a-35a86ceabf2f" providerId="AD" clId="Web-{DF5A586B-7BE1-0372-8485-40CA070BB59C}" dt="2024-11-14T11:00:17.964" v="40"/>
          <ac:graphicFrameMkLst>
            <pc:docMk/>
            <pc:sldMk cId="4230559034" sldId="257"/>
            <ac:graphicFrameMk id="16" creationId="{7C404DA8-503C-AFC8-FA59-028B9DBB257B}"/>
          </ac:graphicFrameMkLst>
        </pc:graphicFrameChg>
      </pc:sldChg>
      <pc:sldChg chg="addSp delSp modSp add replId">
        <pc:chgData name="Lenin Javier Serrano Gil" userId="S::lenin.serrano@upb.edu.co::95c443f1-7f81-4bbe-b76a-35a86ceabf2f" providerId="AD" clId="Web-{DF5A586B-7BE1-0372-8485-40CA070BB59C}" dt="2024-11-14T11:56:29.893" v="51"/>
        <pc:sldMkLst>
          <pc:docMk/>
          <pc:sldMk cId="1769430092" sldId="259"/>
        </pc:sldMkLst>
        <pc:spChg chg="mod">
          <ac:chgData name="Lenin Javier Serrano Gil" userId="S::lenin.serrano@upb.edu.co::95c443f1-7f81-4bbe-b76a-35a86ceabf2f" providerId="AD" clId="Web-{DF5A586B-7BE1-0372-8485-40CA070BB59C}" dt="2024-11-14T10:44:41.676" v="8" actId="20577"/>
          <ac:spMkLst>
            <pc:docMk/>
            <pc:sldMk cId="1769430092" sldId="259"/>
            <ac:spMk id="2" creationId="{BE00B6EA-DC89-D847-D508-3FAA346E054A}"/>
          </ac:spMkLst>
        </pc:spChg>
        <pc:spChg chg="del">
          <ac:chgData name="Lenin Javier Serrano Gil" userId="S::lenin.serrano@upb.edu.co::95c443f1-7f81-4bbe-b76a-35a86ceabf2f" providerId="AD" clId="Web-{DF5A586B-7BE1-0372-8485-40CA070BB59C}" dt="2024-11-14T10:43:56.128" v="4"/>
          <ac:spMkLst>
            <pc:docMk/>
            <pc:sldMk cId="1769430092" sldId="259"/>
            <ac:spMk id="3" creationId="{D6EB8582-345C-E658-AB80-2B1AC5A1F5A1}"/>
          </ac:spMkLst>
        </pc:spChg>
        <pc:spChg chg="del">
          <ac:chgData name="Lenin Javier Serrano Gil" userId="S::lenin.serrano@upb.edu.co::95c443f1-7f81-4bbe-b76a-35a86ceabf2f" providerId="AD" clId="Web-{DF5A586B-7BE1-0372-8485-40CA070BB59C}" dt="2024-11-14T10:44:34.957" v="7"/>
          <ac:spMkLst>
            <pc:docMk/>
            <pc:sldMk cId="1769430092" sldId="259"/>
            <ac:spMk id="5" creationId="{DAF1966E-FD40-4A4A-B61B-C4DF7FA05F06}"/>
          </ac:spMkLst>
        </pc:spChg>
        <pc:spChg chg="del">
          <ac:chgData name="Lenin Javier Serrano Gil" userId="S::lenin.serrano@upb.edu.co::95c443f1-7f81-4bbe-b76a-35a86ceabf2f" providerId="AD" clId="Web-{DF5A586B-7BE1-0372-8485-40CA070BB59C}" dt="2024-11-14T10:44:34.957" v="7"/>
          <ac:spMkLst>
            <pc:docMk/>
            <pc:sldMk cId="1769430092" sldId="259"/>
            <ac:spMk id="6" creationId="{047BFA19-D45E-416B-A404-7AF2F3F27017}"/>
          </ac:spMkLst>
        </pc:spChg>
        <pc:spChg chg="del">
          <ac:chgData name="Lenin Javier Serrano Gil" userId="S::lenin.serrano@upb.edu.co::95c443f1-7f81-4bbe-b76a-35a86ceabf2f" providerId="AD" clId="Web-{DF5A586B-7BE1-0372-8485-40CA070BB59C}" dt="2024-11-14T10:44:34.957" v="7"/>
          <ac:spMkLst>
            <pc:docMk/>
            <pc:sldMk cId="1769430092" sldId="259"/>
            <ac:spMk id="7" creationId="{8E0105E7-23DB-4CF2-8258-FF47C7620F6E}"/>
          </ac:spMkLst>
        </pc:spChg>
        <pc:spChg chg="add del mod">
          <ac:chgData name="Lenin Javier Serrano Gil" userId="S::lenin.serrano@upb.edu.co::95c443f1-7f81-4bbe-b76a-35a86ceabf2f" providerId="AD" clId="Web-{DF5A586B-7BE1-0372-8485-40CA070BB59C}" dt="2024-11-14T10:44:14.394" v="5"/>
          <ac:spMkLst>
            <pc:docMk/>
            <pc:sldMk cId="1769430092" sldId="259"/>
            <ac:spMk id="8" creationId="{B0B2DA56-4D74-995C-8AAB-0836438858B6}"/>
          </ac:spMkLst>
        </pc:spChg>
        <pc:spChg chg="del">
          <ac:chgData name="Lenin Javier Serrano Gil" userId="S::lenin.serrano@upb.edu.co::95c443f1-7f81-4bbe-b76a-35a86ceabf2f" providerId="AD" clId="Web-{DF5A586B-7BE1-0372-8485-40CA070BB59C}" dt="2024-11-14T10:44:34.957" v="7"/>
          <ac:spMkLst>
            <pc:docMk/>
            <pc:sldMk cId="1769430092" sldId="259"/>
            <ac:spMk id="14" creationId="{074B4F7D-14B2-478B-8BF5-01E4E0C5D263}"/>
          </ac:spMkLst>
        </pc:spChg>
        <pc:spChg chg="add mod">
          <ac:chgData name="Lenin Javier Serrano Gil" userId="S::lenin.serrano@upb.edu.co::95c443f1-7f81-4bbe-b76a-35a86ceabf2f" providerId="AD" clId="Web-{DF5A586B-7BE1-0372-8485-40CA070BB59C}" dt="2024-11-14T11:56:29.893" v="51"/>
          <ac:spMkLst>
            <pc:docMk/>
            <pc:sldMk cId="1769430092" sldId="259"/>
            <ac:spMk id="19" creationId="{D12DDE76-C203-4047-9998-63900085B5E8}"/>
          </ac:spMkLst>
        </pc:spChg>
        <pc:picChg chg="add mod ord">
          <ac:chgData name="Lenin Javier Serrano Gil" userId="S::lenin.serrano@upb.edu.co::95c443f1-7f81-4bbe-b76a-35a86ceabf2f" providerId="AD" clId="Web-{DF5A586B-7BE1-0372-8485-40CA070BB59C}" dt="2024-11-14T10:44:34.957" v="7"/>
          <ac:picMkLst>
            <pc:docMk/>
            <pc:sldMk cId="1769430092" sldId="259"/>
            <ac:picMk id="9" creationId="{1FC63B85-EE75-7575-1E28-4D19C7DCD555}"/>
          </ac:picMkLst>
        </pc:picChg>
      </pc:sldChg>
      <pc:sldChg chg="add replId">
        <pc:chgData name="Lenin Javier Serrano Gil" userId="S::lenin.serrano@upb.edu.co::95c443f1-7f81-4bbe-b76a-35a86ceabf2f" providerId="AD" clId="Web-{DF5A586B-7BE1-0372-8485-40CA070BB59C}" dt="2024-11-14T10:46:32.194" v="15"/>
        <pc:sldMkLst>
          <pc:docMk/>
          <pc:sldMk cId="1492380415" sldId="260"/>
        </pc:sldMkLst>
      </pc:sldChg>
      <pc:sldChg chg="addSp delSp modSp add replId">
        <pc:chgData name="Lenin Javier Serrano Gil" userId="S::lenin.serrano@upb.edu.co::95c443f1-7f81-4bbe-b76a-35a86ceabf2f" providerId="AD" clId="Web-{DF5A586B-7BE1-0372-8485-40CA070BB59C}" dt="2024-11-14T11:56:18.501" v="50"/>
        <pc:sldMkLst>
          <pc:docMk/>
          <pc:sldMk cId="3388540031" sldId="261"/>
        </pc:sldMkLst>
        <pc:spChg chg="mod">
          <ac:chgData name="Lenin Javier Serrano Gil" userId="S::lenin.serrano@upb.edu.co::95c443f1-7f81-4bbe-b76a-35a86ceabf2f" providerId="AD" clId="Web-{DF5A586B-7BE1-0372-8485-40CA070BB59C}" dt="2024-11-14T11:56:13.532" v="49"/>
          <ac:spMkLst>
            <pc:docMk/>
            <pc:sldMk cId="3388540031" sldId="261"/>
            <ac:spMk id="2" creationId="{BE00B6EA-DC89-D847-D508-3FAA346E054A}"/>
          </ac:spMkLst>
        </pc:spChg>
        <pc:spChg chg="add del mod">
          <ac:chgData name="Lenin Javier Serrano Gil" userId="S::lenin.serrano@upb.edu.co::95c443f1-7f81-4bbe-b76a-35a86ceabf2f" providerId="AD" clId="Web-{DF5A586B-7BE1-0372-8485-40CA070BB59C}" dt="2024-11-14T11:55:26.373" v="43"/>
          <ac:spMkLst>
            <pc:docMk/>
            <pc:sldMk cId="3388540031" sldId="261"/>
            <ac:spMk id="4" creationId="{650F7887-0E6E-146F-4AA6-8A1B4F4C719E}"/>
          </ac:spMkLst>
        </pc:spChg>
        <pc:spChg chg="del">
          <ac:chgData name="Lenin Javier Serrano Gil" userId="S::lenin.serrano@upb.edu.co::95c443f1-7f81-4bbe-b76a-35a86ceabf2f" providerId="AD" clId="Web-{DF5A586B-7BE1-0372-8485-40CA070BB59C}" dt="2024-11-14T11:55:34.795" v="45"/>
          <ac:spMkLst>
            <pc:docMk/>
            <pc:sldMk cId="3388540031" sldId="261"/>
            <ac:spMk id="19" creationId="{D12DDE76-C203-4047-9998-63900085B5E8}"/>
          </ac:spMkLst>
        </pc:spChg>
        <pc:spChg chg="add del mod">
          <ac:chgData name="Lenin Javier Serrano Gil" userId="S::lenin.serrano@upb.edu.co::95c443f1-7f81-4bbe-b76a-35a86ceabf2f" providerId="AD" clId="Web-{DF5A586B-7BE1-0372-8485-40CA070BB59C}" dt="2024-11-14T11:56:13.532" v="49"/>
          <ac:spMkLst>
            <pc:docMk/>
            <pc:sldMk cId="3388540031" sldId="261"/>
            <ac:spMk id="24" creationId="{D12DDE76-C203-4047-9998-63900085B5E8}"/>
          </ac:spMkLst>
        </pc:spChg>
        <pc:spChg chg="add mod">
          <ac:chgData name="Lenin Javier Serrano Gil" userId="S::lenin.serrano@upb.edu.co::95c443f1-7f81-4bbe-b76a-35a86ceabf2f" providerId="AD" clId="Web-{DF5A586B-7BE1-0372-8485-40CA070BB59C}" dt="2024-11-14T11:56:18.501" v="50"/>
          <ac:spMkLst>
            <pc:docMk/>
            <pc:sldMk cId="3388540031" sldId="261"/>
            <ac:spMk id="29" creationId="{A4AC5506-6312-4701-8D3C-40187889A947}"/>
          </ac:spMkLst>
        </pc:spChg>
        <pc:picChg chg="add mod ord">
          <ac:chgData name="Lenin Javier Serrano Gil" userId="S::lenin.serrano@upb.edu.co::95c443f1-7f81-4bbe-b76a-35a86ceabf2f" providerId="AD" clId="Web-{DF5A586B-7BE1-0372-8485-40CA070BB59C}" dt="2024-11-14T11:56:13.532" v="49"/>
          <ac:picMkLst>
            <pc:docMk/>
            <pc:sldMk cId="3388540031" sldId="261"/>
            <ac:picMk id="5" creationId="{ACA37562-1C2A-B11A-111A-15845A7B8827}"/>
          </ac:picMkLst>
        </pc:picChg>
        <pc:picChg chg="del">
          <ac:chgData name="Lenin Javier Serrano Gil" userId="S::lenin.serrano@upb.edu.co::95c443f1-7f81-4bbe-b76a-35a86ceabf2f" providerId="AD" clId="Web-{DF5A586B-7BE1-0372-8485-40CA070BB59C}" dt="2024-11-14T11:55:10.653" v="42"/>
          <ac:picMkLst>
            <pc:docMk/>
            <pc:sldMk cId="3388540031" sldId="261"/>
            <ac:picMk id="9" creationId="{1FC63B85-EE75-7575-1E28-4D19C7DCD555}"/>
          </ac:picMkLst>
        </pc:picChg>
      </pc:sldChg>
    </pc:docChg>
  </pc:docChgLst>
  <pc:docChgLst>
    <pc:chgData name="Lenin Javier Serrano Gil" userId="S::lenin.serrano@upb.edu.co::95c443f1-7f81-4bbe-b76a-35a86ceabf2f" providerId="AD" clId="Web-{06593E0B-1CB5-246C-475C-594D27266290}"/>
    <pc:docChg chg="addSld modSld sldOrd">
      <pc:chgData name="Lenin Javier Serrano Gil" userId="S::lenin.serrano@upb.edu.co::95c443f1-7f81-4bbe-b76a-35a86ceabf2f" providerId="AD" clId="Web-{06593E0B-1CB5-246C-475C-594D27266290}" dt="2024-11-14T15:53:40.758" v="91" actId="20577"/>
      <pc:docMkLst>
        <pc:docMk/>
      </pc:docMkLst>
      <pc:sldChg chg="addSp delSp modSp ord">
        <pc:chgData name="Lenin Javier Serrano Gil" userId="S::lenin.serrano@upb.edu.co::95c443f1-7f81-4bbe-b76a-35a86ceabf2f" providerId="AD" clId="Web-{06593E0B-1CB5-246C-475C-594D27266290}" dt="2024-11-14T15:22:25.011" v="9"/>
        <pc:sldMkLst>
          <pc:docMk/>
          <pc:sldMk cId="2019813375" sldId="258"/>
        </pc:sldMkLst>
        <pc:spChg chg="mod">
          <ac:chgData name="Lenin Javier Serrano Gil" userId="S::lenin.serrano@upb.edu.co::95c443f1-7f81-4bbe-b76a-35a86ceabf2f" providerId="AD" clId="Web-{06593E0B-1CB5-246C-475C-594D27266290}" dt="2024-11-14T15:12:44.816" v="5" actId="20577"/>
          <ac:spMkLst>
            <pc:docMk/>
            <pc:sldMk cId="2019813375" sldId="258"/>
            <ac:spMk id="2" creationId="{BE00B6EA-DC89-D847-D508-3FAA346E054A}"/>
          </ac:spMkLst>
        </pc:spChg>
        <pc:spChg chg="mod">
          <ac:chgData name="Lenin Javier Serrano Gil" userId="S::lenin.serrano@upb.edu.co::95c443f1-7f81-4bbe-b76a-35a86ceabf2f" providerId="AD" clId="Web-{06593E0B-1CB5-246C-475C-594D27266290}" dt="2024-11-14T15:13:00.910" v="8" actId="20577"/>
          <ac:spMkLst>
            <pc:docMk/>
            <pc:sldMk cId="2019813375" sldId="258"/>
            <ac:spMk id="3" creationId="{D6EB8582-345C-E658-AB80-2B1AC5A1F5A1}"/>
          </ac:spMkLst>
        </pc:spChg>
        <pc:spChg chg="del">
          <ac:chgData name="Lenin Javier Serrano Gil" userId="S::lenin.serrano@upb.edu.co::95c443f1-7f81-4bbe-b76a-35a86ceabf2f" providerId="AD" clId="Web-{06593E0B-1CB5-246C-475C-594D27266290}" dt="2024-11-14T15:12:40.018" v="0"/>
          <ac:spMkLst>
            <pc:docMk/>
            <pc:sldMk cId="2019813375" sldId="258"/>
            <ac:spMk id="5" creationId="{DAF1966E-FD40-4A4A-B61B-C4DF7FA05F06}"/>
          </ac:spMkLst>
        </pc:spChg>
        <pc:spChg chg="del">
          <ac:chgData name="Lenin Javier Serrano Gil" userId="S::lenin.serrano@upb.edu.co::95c443f1-7f81-4bbe-b76a-35a86ceabf2f" providerId="AD" clId="Web-{06593E0B-1CB5-246C-475C-594D27266290}" dt="2024-11-14T15:12:40.018" v="0"/>
          <ac:spMkLst>
            <pc:docMk/>
            <pc:sldMk cId="2019813375" sldId="258"/>
            <ac:spMk id="6" creationId="{047BFA19-D45E-416B-A404-7AF2F3F27017}"/>
          </ac:spMkLst>
        </pc:spChg>
        <pc:spChg chg="del">
          <ac:chgData name="Lenin Javier Serrano Gil" userId="S::lenin.serrano@upb.edu.co::95c443f1-7f81-4bbe-b76a-35a86ceabf2f" providerId="AD" clId="Web-{06593E0B-1CB5-246C-475C-594D27266290}" dt="2024-11-14T15:12:40.018" v="0"/>
          <ac:spMkLst>
            <pc:docMk/>
            <pc:sldMk cId="2019813375" sldId="258"/>
            <ac:spMk id="7" creationId="{8E0105E7-23DB-4CF2-8258-FF47C7620F6E}"/>
          </ac:spMkLst>
        </pc:spChg>
        <pc:spChg chg="del">
          <ac:chgData name="Lenin Javier Serrano Gil" userId="S::lenin.serrano@upb.edu.co::95c443f1-7f81-4bbe-b76a-35a86ceabf2f" providerId="AD" clId="Web-{06593E0B-1CB5-246C-475C-594D27266290}" dt="2024-11-14T15:12:40.018" v="0"/>
          <ac:spMkLst>
            <pc:docMk/>
            <pc:sldMk cId="2019813375" sldId="258"/>
            <ac:spMk id="14" creationId="{074B4F7D-14B2-478B-8BF5-01E4E0C5D263}"/>
          </ac:spMkLst>
        </pc:spChg>
        <pc:spChg chg="add">
          <ac:chgData name="Lenin Javier Serrano Gil" userId="S::lenin.serrano@upb.edu.co::95c443f1-7f81-4bbe-b76a-35a86ceabf2f" providerId="AD" clId="Web-{06593E0B-1CB5-246C-475C-594D27266290}" dt="2024-11-14T15:12:40.018" v="0"/>
          <ac:spMkLst>
            <pc:docMk/>
            <pc:sldMk cId="2019813375" sldId="258"/>
            <ac:spMk id="19" creationId="{9C7E0A2C-7C0A-4AAC-B3B0-6C12B2EBAE05}"/>
          </ac:spMkLst>
        </pc:spChg>
        <pc:spChg chg="add">
          <ac:chgData name="Lenin Javier Serrano Gil" userId="S::lenin.serrano@upb.edu.co::95c443f1-7f81-4bbe-b76a-35a86ceabf2f" providerId="AD" clId="Web-{06593E0B-1CB5-246C-475C-594D27266290}" dt="2024-11-14T15:12:40.018" v="0"/>
          <ac:spMkLst>
            <pc:docMk/>
            <pc:sldMk cId="2019813375" sldId="258"/>
            <ac:spMk id="21" creationId="{5EB7D2A2-F448-44D4-938C-DC84CBCB3B1E}"/>
          </ac:spMkLst>
        </pc:spChg>
        <pc:spChg chg="add">
          <ac:chgData name="Lenin Javier Serrano Gil" userId="S::lenin.serrano@upb.edu.co::95c443f1-7f81-4bbe-b76a-35a86ceabf2f" providerId="AD" clId="Web-{06593E0B-1CB5-246C-475C-594D27266290}" dt="2024-11-14T15:12:40.018" v="0"/>
          <ac:spMkLst>
            <pc:docMk/>
            <pc:sldMk cId="2019813375" sldId="258"/>
            <ac:spMk id="23" creationId="{871AEA07-1E14-44B4-8E55-64EF049CD66F}"/>
          </ac:spMkLst>
        </pc:spChg>
        <pc:cxnChg chg="add">
          <ac:chgData name="Lenin Javier Serrano Gil" userId="S::lenin.serrano@upb.edu.co::95c443f1-7f81-4bbe-b76a-35a86ceabf2f" providerId="AD" clId="Web-{06593E0B-1CB5-246C-475C-594D27266290}" dt="2024-11-14T15:12:40.018" v="0"/>
          <ac:cxnSpMkLst>
            <pc:docMk/>
            <pc:sldMk cId="2019813375" sldId="258"/>
            <ac:cxnSpMk id="25" creationId="{F7C8EA93-3210-4C62-99E9-153C275E3A87}"/>
          </ac:cxnSpMkLst>
        </pc:cxnChg>
      </pc:sldChg>
      <pc:sldChg chg="modSp">
        <pc:chgData name="Lenin Javier Serrano Gil" userId="S::lenin.serrano@upb.edu.co::95c443f1-7f81-4bbe-b76a-35a86ceabf2f" providerId="AD" clId="Web-{06593E0B-1CB5-246C-475C-594D27266290}" dt="2024-11-14T15:50:33.219" v="60" actId="20577"/>
        <pc:sldMkLst>
          <pc:docMk/>
          <pc:sldMk cId="4023387789" sldId="264"/>
        </pc:sldMkLst>
        <pc:spChg chg="mod">
          <ac:chgData name="Lenin Javier Serrano Gil" userId="S::lenin.serrano@upb.edu.co::95c443f1-7f81-4bbe-b76a-35a86ceabf2f" providerId="AD" clId="Web-{06593E0B-1CB5-246C-475C-594D27266290}" dt="2024-11-14T15:50:33.219" v="60" actId="20577"/>
          <ac:spMkLst>
            <pc:docMk/>
            <pc:sldMk cId="4023387789" sldId="264"/>
            <ac:spMk id="2" creationId="{BE00B6EA-DC89-D847-D508-3FAA346E054A}"/>
          </ac:spMkLst>
        </pc:spChg>
      </pc:sldChg>
      <pc:sldChg chg="modSp">
        <pc:chgData name="Lenin Javier Serrano Gil" userId="S::lenin.serrano@upb.edu.co::95c443f1-7f81-4bbe-b76a-35a86ceabf2f" providerId="AD" clId="Web-{06593E0B-1CB5-246C-475C-594D27266290}" dt="2024-11-14T15:51:04.236" v="64" actId="20577"/>
        <pc:sldMkLst>
          <pc:docMk/>
          <pc:sldMk cId="3951925093" sldId="265"/>
        </pc:sldMkLst>
        <pc:spChg chg="mod">
          <ac:chgData name="Lenin Javier Serrano Gil" userId="S::lenin.serrano@upb.edu.co::95c443f1-7f81-4bbe-b76a-35a86ceabf2f" providerId="AD" clId="Web-{06593E0B-1CB5-246C-475C-594D27266290}" dt="2024-11-14T15:51:04.236" v="64" actId="20577"/>
          <ac:spMkLst>
            <pc:docMk/>
            <pc:sldMk cId="3951925093" sldId="265"/>
            <ac:spMk id="3" creationId="{BDFBEE60-A17C-1D40-E26A-D4EC151CEA37}"/>
          </ac:spMkLst>
        </pc:spChg>
      </pc:sldChg>
      <pc:sldChg chg="modSp">
        <pc:chgData name="Lenin Javier Serrano Gil" userId="S::lenin.serrano@upb.edu.co::95c443f1-7f81-4bbe-b76a-35a86ceabf2f" providerId="AD" clId="Web-{06593E0B-1CB5-246C-475C-594D27266290}" dt="2024-11-14T15:50:37.578" v="62" actId="20577"/>
        <pc:sldMkLst>
          <pc:docMk/>
          <pc:sldMk cId="2540643390" sldId="267"/>
        </pc:sldMkLst>
        <pc:spChg chg="mod">
          <ac:chgData name="Lenin Javier Serrano Gil" userId="S::lenin.serrano@upb.edu.co::95c443f1-7f81-4bbe-b76a-35a86ceabf2f" providerId="AD" clId="Web-{06593E0B-1CB5-246C-475C-594D27266290}" dt="2024-11-14T15:50:37.578" v="62" actId="20577"/>
          <ac:spMkLst>
            <pc:docMk/>
            <pc:sldMk cId="2540643390" sldId="267"/>
            <ac:spMk id="2" creationId="{BE00B6EA-DC89-D847-D508-3FAA346E054A}"/>
          </ac:spMkLst>
        </pc:spChg>
      </pc:sldChg>
      <pc:sldChg chg="modSp">
        <pc:chgData name="Lenin Javier Serrano Gil" userId="S::lenin.serrano@upb.edu.co::95c443f1-7f81-4bbe-b76a-35a86ceabf2f" providerId="AD" clId="Web-{06593E0B-1CB5-246C-475C-594D27266290}" dt="2024-11-14T15:42:07.386" v="52" actId="20577"/>
        <pc:sldMkLst>
          <pc:docMk/>
          <pc:sldMk cId="1674478657" sldId="268"/>
        </pc:sldMkLst>
        <pc:spChg chg="mod">
          <ac:chgData name="Lenin Javier Serrano Gil" userId="S::lenin.serrano@upb.edu.co::95c443f1-7f81-4bbe-b76a-35a86ceabf2f" providerId="AD" clId="Web-{06593E0B-1CB5-246C-475C-594D27266290}" dt="2024-11-14T15:22:38.402" v="15" actId="20577"/>
          <ac:spMkLst>
            <pc:docMk/>
            <pc:sldMk cId="1674478657" sldId="268"/>
            <ac:spMk id="2" creationId="{BE00B6EA-DC89-D847-D508-3FAA346E054A}"/>
          </ac:spMkLst>
        </pc:spChg>
        <pc:spChg chg="mod">
          <ac:chgData name="Lenin Javier Serrano Gil" userId="S::lenin.serrano@upb.edu.co::95c443f1-7f81-4bbe-b76a-35a86ceabf2f" providerId="AD" clId="Web-{06593E0B-1CB5-246C-475C-594D27266290}" dt="2024-11-14T15:42:07.386" v="52" actId="20577"/>
          <ac:spMkLst>
            <pc:docMk/>
            <pc:sldMk cId="1674478657" sldId="268"/>
            <ac:spMk id="3" creationId="{D6EB8582-345C-E658-AB80-2B1AC5A1F5A1}"/>
          </ac:spMkLst>
        </pc:spChg>
      </pc:sldChg>
      <pc:sldChg chg="modSp add replId">
        <pc:chgData name="Lenin Javier Serrano Gil" userId="S::lenin.serrano@upb.edu.co::95c443f1-7f81-4bbe-b76a-35a86ceabf2f" providerId="AD" clId="Web-{06593E0B-1CB5-246C-475C-594D27266290}" dt="2024-11-14T15:53:40.758" v="91" actId="20577"/>
        <pc:sldMkLst>
          <pc:docMk/>
          <pc:sldMk cId="2713236889" sldId="269"/>
        </pc:sldMkLst>
        <pc:spChg chg="mod">
          <ac:chgData name="Lenin Javier Serrano Gil" userId="S::lenin.serrano@upb.edu.co::95c443f1-7f81-4bbe-b76a-35a86ceabf2f" providerId="AD" clId="Web-{06593E0B-1CB5-246C-475C-594D27266290}" dt="2024-11-14T15:53:40.758" v="91" actId="20577"/>
          <ac:spMkLst>
            <pc:docMk/>
            <pc:sldMk cId="2713236889" sldId="269"/>
            <ac:spMk id="3" creationId="{D6EB8582-345C-E658-AB80-2B1AC5A1F5A1}"/>
          </ac:spMkLst>
        </pc:spChg>
      </pc:sldChg>
    </pc:docChg>
  </pc:docChgLst>
  <pc:docChgLst>
    <pc:chgData name="Lenin Javier Serrano Gil" userId="S::lenin.serrano@upb.edu.co::95c443f1-7f81-4bbe-b76a-35a86ceabf2f" providerId="AD" clId="Web-{1193AA97-04E9-87D5-568B-200CEFBDF433}"/>
    <pc:docChg chg="addSld delSld modSld sldOrd">
      <pc:chgData name="Lenin Javier Serrano Gil" userId="S::lenin.serrano@upb.edu.co::95c443f1-7f81-4bbe-b76a-35a86ceabf2f" providerId="AD" clId="Web-{1193AA97-04E9-87D5-568B-200CEFBDF433}" dt="2024-11-14T14:50:27.094" v="223" actId="20577"/>
      <pc:docMkLst>
        <pc:docMk/>
      </pc:docMkLst>
      <pc:sldChg chg="del">
        <pc:chgData name="Lenin Javier Serrano Gil" userId="S::lenin.serrano@upb.edu.co::95c443f1-7f81-4bbe-b76a-35a86ceabf2f" providerId="AD" clId="Web-{1193AA97-04E9-87D5-568B-200CEFBDF433}" dt="2024-11-14T13:00:22.251" v="0"/>
        <pc:sldMkLst>
          <pc:docMk/>
          <pc:sldMk cId="4230559034" sldId="257"/>
        </pc:sldMkLst>
      </pc:sldChg>
      <pc:sldChg chg="del">
        <pc:chgData name="Lenin Javier Serrano Gil" userId="S::lenin.serrano@upb.edu.co::95c443f1-7f81-4bbe-b76a-35a86ceabf2f" providerId="AD" clId="Web-{1193AA97-04E9-87D5-568B-200CEFBDF433}" dt="2024-11-14T13:03:42.194" v="19"/>
        <pc:sldMkLst>
          <pc:docMk/>
          <pc:sldMk cId="1769430092" sldId="259"/>
        </pc:sldMkLst>
      </pc:sldChg>
      <pc:sldChg chg="del">
        <pc:chgData name="Lenin Javier Serrano Gil" userId="S::lenin.serrano@upb.edu.co::95c443f1-7f81-4bbe-b76a-35a86ceabf2f" providerId="AD" clId="Web-{1193AA97-04E9-87D5-568B-200CEFBDF433}" dt="2024-11-14T13:00:25.595" v="1"/>
        <pc:sldMkLst>
          <pc:docMk/>
          <pc:sldMk cId="1492380415" sldId="260"/>
        </pc:sldMkLst>
      </pc:sldChg>
      <pc:sldChg chg="addSp delSp modSp ord">
        <pc:chgData name="Lenin Javier Serrano Gil" userId="S::lenin.serrano@upb.edu.co::95c443f1-7f81-4bbe-b76a-35a86ceabf2f" providerId="AD" clId="Web-{1193AA97-04E9-87D5-568B-200CEFBDF433}" dt="2024-11-14T13:04:21.913" v="23" actId="1076"/>
        <pc:sldMkLst>
          <pc:docMk/>
          <pc:sldMk cId="3388540031" sldId="261"/>
        </pc:sldMkLst>
        <pc:spChg chg="mod">
          <ac:chgData name="Lenin Javier Serrano Gil" userId="S::lenin.serrano@upb.edu.co::95c443f1-7f81-4bbe-b76a-35a86ceabf2f" providerId="AD" clId="Web-{1193AA97-04E9-87D5-568B-200CEFBDF433}" dt="2024-11-14T13:03:26.599" v="15" actId="20577"/>
          <ac:spMkLst>
            <pc:docMk/>
            <pc:sldMk cId="3388540031" sldId="261"/>
            <ac:spMk id="2" creationId="{BE00B6EA-DC89-D847-D508-3FAA346E054A}"/>
          </ac:spMkLst>
        </pc:spChg>
        <pc:spChg chg="add del mod">
          <ac:chgData name="Lenin Javier Serrano Gil" userId="S::lenin.serrano@upb.edu.co::95c443f1-7f81-4bbe-b76a-35a86ceabf2f" providerId="AD" clId="Web-{1193AA97-04E9-87D5-568B-200CEFBDF433}" dt="2024-11-14T13:03:01.708" v="13"/>
          <ac:spMkLst>
            <pc:docMk/>
            <pc:sldMk cId="3388540031" sldId="261"/>
            <ac:spMk id="4" creationId="{EF021E4C-FA82-DCEC-499F-A136A07D0129}"/>
          </ac:spMkLst>
        </pc:spChg>
        <pc:picChg chg="del mod">
          <ac:chgData name="Lenin Javier Serrano Gil" userId="S::lenin.serrano@upb.edu.co::95c443f1-7f81-4bbe-b76a-35a86ceabf2f" providerId="AD" clId="Web-{1193AA97-04E9-87D5-568B-200CEFBDF433}" dt="2024-11-14T13:02:58.036" v="11"/>
          <ac:picMkLst>
            <pc:docMk/>
            <pc:sldMk cId="3388540031" sldId="261"/>
            <ac:picMk id="5" creationId="{ACA37562-1C2A-B11A-111A-15845A7B8827}"/>
          </ac:picMkLst>
        </pc:picChg>
        <pc:picChg chg="add mod">
          <ac:chgData name="Lenin Javier Serrano Gil" userId="S::lenin.serrano@upb.edu.co::95c443f1-7f81-4bbe-b76a-35a86ceabf2f" providerId="AD" clId="Web-{1193AA97-04E9-87D5-568B-200CEFBDF433}" dt="2024-11-14T13:04:21.913" v="23" actId="1076"/>
          <ac:picMkLst>
            <pc:docMk/>
            <pc:sldMk cId="3388540031" sldId="261"/>
            <ac:picMk id="7" creationId="{D51249DF-3BCB-B705-3DBA-CF6127510C41}"/>
          </ac:picMkLst>
        </pc:picChg>
      </pc:sldChg>
      <pc:sldChg chg="modSp add del replId">
        <pc:chgData name="Lenin Javier Serrano Gil" userId="S::lenin.serrano@upb.edu.co::95c443f1-7f81-4bbe-b76a-35a86ceabf2f" providerId="AD" clId="Web-{1193AA97-04E9-87D5-568B-200CEFBDF433}" dt="2024-11-14T13:03:44.584" v="20"/>
        <pc:sldMkLst>
          <pc:docMk/>
          <pc:sldMk cId="785858747" sldId="262"/>
        </pc:sldMkLst>
        <pc:spChg chg="mod">
          <ac:chgData name="Lenin Javier Serrano Gil" userId="S::lenin.serrano@upb.edu.co::95c443f1-7f81-4bbe-b76a-35a86ceabf2f" providerId="AD" clId="Web-{1193AA97-04E9-87D5-568B-200CEFBDF433}" dt="2024-11-14T13:01:40.488" v="3" actId="20577"/>
          <ac:spMkLst>
            <pc:docMk/>
            <pc:sldMk cId="785858747" sldId="262"/>
            <ac:spMk id="2" creationId="{BE00B6EA-DC89-D847-D508-3FAA346E054A}"/>
          </ac:spMkLst>
        </pc:spChg>
        <pc:picChg chg="mod">
          <ac:chgData name="Lenin Javier Serrano Gil" userId="S::lenin.serrano@upb.edu.co::95c443f1-7f81-4bbe-b76a-35a86ceabf2f" providerId="AD" clId="Web-{1193AA97-04E9-87D5-568B-200CEFBDF433}" dt="2024-11-14T13:02:15.457" v="9" actId="1076"/>
          <ac:picMkLst>
            <pc:docMk/>
            <pc:sldMk cId="785858747" sldId="262"/>
            <ac:picMk id="9" creationId="{1FC63B85-EE75-7575-1E28-4D19C7DCD555}"/>
          </ac:picMkLst>
        </pc:picChg>
      </pc:sldChg>
      <pc:sldChg chg="addSp delSp modSp add replId">
        <pc:chgData name="Lenin Javier Serrano Gil" userId="S::lenin.serrano@upb.edu.co::95c443f1-7f81-4bbe-b76a-35a86ceabf2f" providerId="AD" clId="Web-{1193AA97-04E9-87D5-568B-200CEFBDF433}" dt="2024-11-14T14:04:39.563" v="214" actId="20577"/>
        <pc:sldMkLst>
          <pc:docMk/>
          <pc:sldMk cId="1802165107" sldId="263"/>
        </pc:sldMkLst>
        <pc:spChg chg="mod">
          <ac:chgData name="Lenin Javier Serrano Gil" userId="S::lenin.serrano@upb.edu.co::95c443f1-7f81-4bbe-b76a-35a86ceabf2f" providerId="AD" clId="Web-{1193AA97-04E9-87D5-568B-200CEFBDF433}" dt="2024-11-14T14:04:29.250" v="211"/>
          <ac:spMkLst>
            <pc:docMk/>
            <pc:sldMk cId="1802165107" sldId="263"/>
            <ac:spMk id="2" creationId="{BE00B6EA-DC89-D847-D508-3FAA346E054A}"/>
          </ac:spMkLst>
        </pc:spChg>
        <pc:spChg chg="add del mod">
          <ac:chgData name="Lenin Javier Serrano Gil" userId="S::lenin.serrano@upb.edu.co::95c443f1-7f81-4bbe-b76a-35a86ceabf2f" providerId="AD" clId="Web-{1193AA97-04E9-87D5-568B-200CEFBDF433}" dt="2024-11-14T13:43:30.580" v="186"/>
          <ac:spMkLst>
            <pc:docMk/>
            <pc:sldMk cId="1802165107" sldId="263"/>
            <ac:spMk id="4" creationId="{FA211D0D-CC16-797C-E682-BAEBB680060D}"/>
          </ac:spMkLst>
        </pc:spChg>
        <pc:spChg chg="del">
          <ac:chgData name="Lenin Javier Serrano Gil" userId="S::lenin.serrano@upb.edu.co::95c443f1-7f81-4bbe-b76a-35a86ceabf2f" providerId="AD" clId="Web-{1193AA97-04E9-87D5-568B-200CEFBDF433}" dt="2024-11-14T14:04:29.250" v="211"/>
          <ac:spMkLst>
            <pc:docMk/>
            <pc:sldMk cId="1802165107" sldId="263"/>
            <ac:spMk id="29" creationId="{A4AC5506-6312-4701-8D3C-40187889A947}"/>
          </ac:spMkLst>
        </pc:spChg>
        <pc:spChg chg="add mod">
          <ac:chgData name="Lenin Javier Serrano Gil" userId="S::lenin.serrano@upb.edu.co::95c443f1-7f81-4bbe-b76a-35a86ceabf2f" providerId="AD" clId="Web-{1193AA97-04E9-87D5-568B-200CEFBDF433}" dt="2024-11-14T14:04:39.563" v="214" actId="20577"/>
          <ac:spMkLst>
            <pc:docMk/>
            <pc:sldMk cId="1802165107" sldId="263"/>
            <ac:spMk id="87" creationId="{443BF5E5-A0E7-8B07-9C17-DC3CC40D7111}"/>
          </ac:spMkLst>
        </pc:spChg>
        <pc:spChg chg="add">
          <ac:chgData name="Lenin Javier Serrano Gil" userId="S::lenin.serrano@upb.edu.co::95c443f1-7f81-4bbe-b76a-35a86ceabf2f" providerId="AD" clId="Web-{1193AA97-04E9-87D5-568B-200CEFBDF433}" dt="2024-11-14T14:04:29.250" v="211"/>
          <ac:spMkLst>
            <pc:docMk/>
            <pc:sldMk cId="1802165107" sldId="263"/>
            <ac:spMk id="93" creationId="{20D5D19D-0789-4518-B5DC-D47ADF69D25A}"/>
          </ac:spMkLst>
        </pc:spChg>
        <pc:spChg chg="add">
          <ac:chgData name="Lenin Javier Serrano Gil" userId="S::lenin.serrano@upb.edu.co::95c443f1-7f81-4bbe-b76a-35a86ceabf2f" providerId="AD" clId="Web-{1193AA97-04E9-87D5-568B-200CEFBDF433}" dt="2024-11-14T14:04:29.250" v="211"/>
          <ac:spMkLst>
            <pc:docMk/>
            <pc:sldMk cId="1802165107" sldId="263"/>
            <ac:spMk id="100" creationId="{B81933D1-5615-42C7-9C0B-4EB7105CCE2D}"/>
          </ac:spMkLst>
        </pc:spChg>
        <pc:spChg chg="add">
          <ac:chgData name="Lenin Javier Serrano Gil" userId="S::lenin.serrano@upb.edu.co::95c443f1-7f81-4bbe-b76a-35a86ceabf2f" providerId="AD" clId="Web-{1193AA97-04E9-87D5-568B-200CEFBDF433}" dt="2024-11-14T14:04:29.250" v="211"/>
          <ac:spMkLst>
            <pc:docMk/>
            <pc:sldMk cId="1802165107" sldId="263"/>
            <ac:spMk id="102" creationId="{19C9EAEA-39D0-4B0E-A0EB-51E7B26740B1}"/>
          </ac:spMkLst>
        </pc:spChg>
        <pc:grpChg chg="add">
          <ac:chgData name="Lenin Javier Serrano Gil" userId="S::lenin.serrano@upb.edu.co::95c443f1-7f81-4bbe-b76a-35a86ceabf2f" providerId="AD" clId="Web-{1193AA97-04E9-87D5-568B-200CEFBDF433}" dt="2024-11-14T14:04:29.250" v="211"/>
          <ac:grpSpMkLst>
            <pc:docMk/>
            <pc:sldMk cId="1802165107" sldId="263"/>
            <ac:grpSpMk id="95" creationId="{032D8612-31EB-44CF-A1D0-14FD4C705424}"/>
          </ac:grpSpMkLst>
        </pc:grpChg>
        <pc:graphicFrameChg chg="add del mod ord modGraphic">
          <ac:chgData name="Lenin Javier Serrano Gil" userId="S::lenin.serrano@upb.edu.co::95c443f1-7f81-4bbe-b76a-35a86ceabf2f" providerId="AD" clId="Web-{1193AA97-04E9-87D5-568B-200CEFBDF433}" dt="2024-11-14T14:03:34.964" v="204"/>
          <ac:graphicFrameMkLst>
            <pc:docMk/>
            <pc:sldMk cId="1802165107" sldId="263"/>
            <ac:graphicFrameMk id="3" creationId="{4F0B8FAE-74F4-CA4E-CFC6-E0362660F4E1}"/>
          </ac:graphicFrameMkLst>
        </pc:graphicFrameChg>
        <pc:picChg chg="del mod">
          <ac:chgData name="Lenin Javier Serrano Gil" userId="S::lenin.serrano@upb.edu.co::95c443f1-7f81-4bbe-b76a-35a86ceabf2f" providerId="AD" clId="Web-{1193AA97-04E9-87D5-568B-200CEFBDF433}" dt="2024-11-14T13:23:47.550" v="185"/>
          <ac:picMkLst>
            <pc:docMk/>
            <pc:sldMk cId="1802165107" sldId="263"/>
            <ac:picMk id="5" creationId="{ACA37562-1C2A-B11A-111A-15845A7B8827}"/>
          </ac:picMkLst>
        </pc:picChg>
        <pc:picChg chg="add mod">
          <ac:chgData name="Lenin Javier Serrano Gil" userId="S::lenin.serrano@upb.edu.co::95c443f1-7f81-4bbe-b76a-35a86ceabf2f" providerId="AD" clId="Web-{1193AA97-04E9-87D5-568B-200CEFBDF433}" dt="2024-11-14T14:04:29.250" v="211"/>
          <ac:picMkLst>
            <pc:docMk/>
            <pc:sldMk cId="1802165107" sldId="263"/>
            <ac:picMk id="88" creationId="{80EAE7D0-0930-529C-4C84-A77A3A413AF6}"/>
          </ac:picMkLst>
        </pc:picChg>
      </pc:sldChg>
      <pc:sldChg chg="modSp add replId">
        <pc:chgData name="Lenin Javier Serrano Gil" userId="S::lenin.serrano@upb.edu.co::95c443f1-7f81-4bbe-b76a-35a86ceabf2f" providerId="AD" clId="Web-{1193AA97-04E9-87D5-568B-200CEFBDF433}" dt="2024-11-14T14:50:27.094" v="223" actId="20577"/>
        <pc:sldMkLst>
          <pc:docMk/>
          <pc:sldMk cId="4023387789" sldId="264"/>
        </pc:sldMkLst>
        <pc:spChg chg="mod">
          <ac:chgData name="Lenin Javier Serrano Gil" userId="S::lenin.serrano@upb.edu.co::95c443f1-7f81-4bbe-b76a-35a86ceabf2f" providerId="AD" clId="Web-{1193AA97-04E9-87D5-568B-200CEFBDF433}" dt="2024-11-14T14:50:27.094" v="223" actId="20577"/>
          <ac:spMkLst>
            <pc:docMk/>
            <pc:sldMk cId="4023387789" sldId="264"/>
            <ac:spMk id="2" creationId="{BE00B6EA-DC89-D847-D508-3FAA346E054A}"/>
          </ac:spMkLst>
        </pc:spChg>
      </pc:sldChg>
      <pc:sldChg chg="addSp delSp modSp new mod setBg">
        <pc:chgData name="Lenin Javier Serrano Gil" userId="S::lenin.serrano@upb.edu.co::95c443f1-7f81-4bbe-b76a-35a86ceabf2f" providerId="AD" clId="Web-{1193AA97-04E9-87D5-568B-200CEFBDF433}" dt="2024-11-14T14:27:47.541" v="221" actId="20577"/>
        <pc:sldMkLst>
          <pc:docMk/>
          <pc:sldMk cId="3951925093" sldId="265"/>
        </pc:sldMkLst>
        <pc:spChg chg="mod">
          <ac:chgData name="Lenin Javier Serrano Gil" userId="S::lenin.serrano@upb.edu.co::95c443f1-7f81-4bbe-b76a-35a86ceabf2f" providerId="AD" clId="Web-{1193AA97-04E9-87D5-568B-200CEFBDF433}" dt="2024-11-14T13:15:57.711" v="108"/>
          <ac:spMkLst>
            <pc:docMk/>
            <pc:sldMk cId="3951925093" sldId="265"/>
            <ac:spMk id="2" creationId="{C049D78D-661C-46AB-291C-36F323740657}"/>
          </ac:spMkLst>
        </pc:spChg>
        <pc:spChg chg="mod">
          <ac:chgData name="Lenin Javier Serrano Gil" userId="S::lenin.serrano@upb.edu.co::95c443f1-7f81-4bbe-b76a-35a86ceabf2f" providerId="AD" clId="Web-{1193AA97-04E9-87D5-568B-200CEFBDF433}" dt="2024-11-14T14:27:47.541" v="221" actId="20577"/>
          <ac:spMkLst>
            <pc:docMk/>
            <pc:sldMk cId="3951925093" sldId="265"/>
            <ac:spMk id="3" creationId="{BDFBEE60-A17C-1D40-E26A-D4EC151CEA37}"/>
          </ac:spMkLst>
        </pc:spChg>
        <pc:spChg chg="add del">
          <ac:chgData name="Lenin Javier Serrano Gil" userId="S::lenin.serrano@upb.edu.co::95c443f1-7f81-4bbe-b76a-35a86ceabf2f" providerId="AD" clId="Web-{1193AA97-04E9-87D5-568B-200CEFBDF433}" dt="2024-11-14T13:15:57.711" v="108"/>
          <ac:spMkLst>
            <pc:docMk/>
            <pc:sldMk cId="3951925093" sldId="265"/>
            <ac:spMk id="8" creationId="{CBB2B1F0-0DD6-4744-9A46-7A344FB48E40}"/>
          </ac:spMkLst>
        </pc:spChg>
        <pc:spChg chg="add del">
          <ac:chgData name="Lenin Javier Serrano Gil" userId="S::lenin.serrano@upb.edu.co::95c443f1-7f81-4bbe-b76a-35a86ceabf2f" providerId="AD" clId="Web-{1193AA97-04E9-87D5-568B-200CEFBDF433}" dt="2024-11-14T13:15:57.711" v="108"/>
          <ac:spMkLst>
            <pc:docMk/>
            <pc:sldMk cId="3951925093" sldId="265"/>
            <ac:spMk id="10" creationId="{52D502E5-F6B4-4D58-B4AE-FC466FF15EE8}"/>
          </ac:spMkLst>
        </pc:spChg>
        <pc:spChg chg="add del mod">
          <ac:chgData name="Lenin Javier Serrano Gil" userId="S::lenin.serrano@upb.edu.co::95c443f1-7f81-4bbe-b76a-35a86ceabf2f" providerId="AD" clId="Web-{1193AA97-04E9-87D5-568B-200CEFBDF433}" dt="2024-11-14T13:15:57.711" v="108"/>
          <ac:spMkLst>
            <pc:docMk/>
            <pc:sldMk cId="3951925093" sldId="265"/>
            <ac:spMk id="12" creationId="{9DECDBF4-02B6-4BB4-B65B-B8107AD6A9E8}"/>
          </ac:spMkLst>
        </pc:spChg>
        <pc:spChg chg="add">
          <ac:chgData name="Lenin Javier Serrano Gil" userId="S::lenin.serrano@upb.edu.co::95c443f1-7f81-4bbe-b76a-35a86ceabf2f" providerId="AD" clId="Web-{1193AA97-04E9-87D5-568B-200CEFBDF433}" dt="2024-11-14T13:15:57.711" v="108"/>
          <ac:spMkLst>
            <pc:docMk/>
            <pc:sldMk cId="3951925093" sldId="265"/>
            <ac:spMk id="14" creationId="{4DA718D0-4865-4629-8134-44F68D41D574}"/>
          </ac:spMkLst>
        </pc:spChg>
        <pc:spChg chg="add">
          <ac:chgData name="Lenin Javier Serrano Gil" userId="S::lenin.serrano@upb.edu.co::95c443f1-7f81-4bbe-b76a-35a86ceabf2f" providerId="AD" clId="Web-{1193AA97-04E9-87D5-568B-200CEFBDF433}" dt="2024-11-14T13:15:57.711" v="108"/>
          <ac:spMkLst>
            <pc:docMk/>
            <pc:sldMk cId="3951925093" sldId="265"/>
            <ac:spMk id="16" creationId="{CBC4F608-B4B8-48C3-9572-C0F061B1CD99}"/>
          </ac:spMkLst>
        </pc:spChg>
        <pc:spChg chg="add del">
          <ac:chgData name="Lenin Javier Serrano Gil" userId="S::lenin.serrano@upb.edu.co::95c443f1-7f81-4bbe-b76a-35a86ceabf2f" providerId="AD" clId="Web-{1193AA97-04E9-87D5-568B-200CEFBDF433}" dt="2024-11-14T13:10:49.688" v="80"/>
          <ac:spMkLst>
            <pc:docMk/>
            <pc:sldMk cId="3951925093" sldId="265"/>
            <ac:spMk id="17" creationId="{3AD318CC-E2A8-4E27-9548-A047A78999B1}"/>
          </ac:spMkLst>
        </pc:spChg>
        <pc:spChg chg="add del">
          <ac:chgData name="Lenin Javier Serrano Gil" userId="S::lenin.serrano@upb.edu.co::95c443f1-7f81-4bbe-b76a-35a86ceabf2f" providerId="AD" clId="Web-{1193AA97-04E9-87D5-568B-200CEFBDF433}" dt="2024-11-14T13:10:49.688" v="80"/>
          <ac:spMkLst>
            <pc:docMk/>
            <pc:sldMk cId="3951925093" sldId="265"/>
            <ac:spMk id="23" creationId="{2C1BBA94-3F40-40AA-8BB9-E69E25E537C1}"/>
          </ac:spMkLst>
        </pc:spChg>
        <pc:grpChg chg="add">
          <ac:chgData name="Lenin Javier Serrano Gil" userId="S::lenin.serrano@upb.edu.co::95c443f1-7f81-4bbe-b76a-35a86ceabf2f" providerId="AD" clId="Web-{1193AA97-04E9-87D5-568B-200CEFBDF433}" dt="2024-11-14T13:15:57.711" v="108"/>
          <ac:grpSpMkLst>
            <pc:docMk/>
            <pc:sldMk cId="3951925093" sldId="265"/>
            <ac:grpSpMk id="15" creationId="{65167ED7-6315-43AB-B1B6-C326D5FD8F84}"/>
          </ac:grpSpMkLst>
        </pc:grpChg>
        <pc:grpChg chg="add del">
          <ac:chgData name="Lenin Javier Serrano Gil" userId="S::lenin.serrano@upb.edu.co::95c443f1-7f81-4bbe-b76a-35a86ceabf2f" providerId="AD" clId="Web-{1193AA97-04E9-87D5-568B-200CEFBDF433}" dt="2024-11-14T13:10:49.688" v="80"/>
          <ac:grpSpMkLst>
            <pc:docMk/>
            <pc:sldMk cId="3951925093" sldId="265"/>
            <ac:grpSpMk id="19" creationId="{B14B560F-9DD7-4302-A60B-EBD3EF59B073}"/>
          </ac:grpSpMkLst>
        </pc:grpChg>
      </pc:sldChg>
      <pc:sldChg chg="modSp add replId">
        <pc:chgData name="Lenin Javier Serrano Gil" userId="S::lenin.serrano@upb.edu.co::95c443f1-7f81-4bbe-b76a-35a86ceabf2f" providerId="AD" clId="Web-{1193AA97-04E9-87D5-568B-200CEFBDF433}" dt="2024-11-14T14:03:11.227" v="195" actId="20577"/>
        <pc:sldMkLst>
          <pc:docMk/>
          <pc:sldMk cId="505464970" sldId="266"/>
        </pc:sldMkLst>
        <pc:spChg chg="mod">
          <ac:chgData name="Lenin Javier Serrano Gil" userId="S::lenin.serrano@upb.edu.co::95c443f1-7f81-4bbe-b76a-35a86ceabf2f" providerId="AD" clId="Web-{1193AA97-04E9-87D5-568B-200CEFBDF433}" dt="2024-11-14T14:03:11.227" v="195" actId="20577"/>
          <ac:spMkLst>
            <pc:docMk/>
            <pc:sldMk cId="505464970" sldId="266"/>
            <ac:spMk id="2" creationId="{C049D78D-661C-46AB-291C-36F323740657}"/>
          </ac:spMkLst>
        </pc:spChg>
        <pc:spChg chg="mod">
          <ac:chgData name="Lenin Javier Serrano Gil" userId="S::lenin.serrano@upb.edu.co::95c443f1-7f81-4bbe-b76a-35a86ceabf2f" providerId="AD" clId="Web-{1193AA97-04E9-87D5-568B-200CEFBDF433}" dt="2024-11-14T13:23:31.643" v="184" actId="20577"/>
          <ac:spMkLst>
            <pc:docMk/>
            <pc:sldMk cId="505464970" sldId="266"/>
            <ac:spMk id="3" creationId="{BDFBEE60-A17C-1D40-E26A-D4EC151CEA37}"/>
          </ac:spMkLst>
        </pc:spChg>
      </pc:sldChg>
      <pc:sldChg chg="addSp delSp modSp new del mod setBg setClrOvrMap">
        <pc:chgData name="Lenin Javier Serrano Gil" userId="S::lenin.serrano@upb.edu.co::95c443f1-7f81-4bbe-b76a-35a86ceabf2f" providerId="AD" clId="Web-{1193AA97-04E9-87D5-568B-200CEFBDF433}" dt="2024-11-14T13:18:29.308" v="129"/>
        <pc:sldMkLst>
          <pc:docMk/>
          <pc:sldMk cId="2684604508" sldId="266"/>
        </pc:sldMkLst>
        <pc:spChg chg="mod">
          <ac:chgData name="Lenin Javier Serrano Gil" userId="S::lenin.serrano@upb.edu.co::95c443f1-7f81-4bbe-b76a-35a86ceabf2f" providerId="AD" clId="Web-{1193AA97-04E9-87D5-568B-200CEFBDF433}" dt="2024-11-14T13:15:45.961" v="107"/>
          <ac:spMkLst>
            <pc:docMk/>
            <pc:sldMk cId="2684604508" sldId="266"/>
            <ac:spMk id="2" creationId="{894C401E-F8BF-0FA2-63DD-FF5DE437F908}"/>
          </ac:spMkLst>
        </pc:spChg>
        <pc:spChg chg="add del mod">
          <ac:chgData name="Lenin Javier Serrano Gil" userId="S::lenin.serrano@upb.edu.co::95c443f1-7f81-4bbe-b76a-35a86ceabf2f" providerId="AD" clId="Web-{1193AA97-04E9-87D5-568B-200CEFBDF433}" dt="2024-11-14T13:15:45.961" v="107"/>
          <ac:spMkLst>
            <pc:docMk/>
            <pc:sldMk cId="2684604508" sldId="266"/>
            <ac:spMk id="3" creationId="{DA01F56E-9F2E-CCE0-A6B2-28C5B357B7E4}"/>
          </ac:spMkLst>
        </pc:spChg>
        <pc:spChg chg="add del mod">
          <ac:chgData name="Lenin Javier Serrano Gil" userId="S::lenin.serrano@upb.edu.co::95c443f1-7f81-4bbe-b76a-35a86ceabf2f" providerId="AD" clId="Web-{1193AA97-04E9-87D5-568B-200CEFBDF433}" dt="2024-11-14T13:15:30.304" v="104"/>
          <ac:spMkLst>
            <pc:docMk/>
            <pc:sldMk cId="2684604508" sldId="266"/>
            <ac:spMk id="4" creationId="{E2D6A547-A633-5DCD-A4C5-0264CC9044DC}"/>
          </ac:spMkLst>
        </pc:spChg>
        <pc:spChg chg="add del">
          <ac:chgData name="Lenin Javier Serrano Gil" userId="S::lenin.serrano@upb.edu.co::95c443f1-7f81-4bbe-b76a-35a86ceabf2f" providerId="AD" clId="Web-{1193AA97-04E9-87D5-568B-200CEFBDF433}" dt="2024-11-14T13:13:09.629" v="85"/>
          <ac:spMkLst>
            <pc:docMk/>
            <pc:sldMk cId="2684604508" sldId="266"/>
            <ac:spMk id="6" creationId="{B36F400F-DF28-43BC-8D8E-4929793B392A}"/>
          </ac:spMkLst>
        </pc:spChg>
        <pc:spChg chg="add del">
          <ac:chgData name="Lenin Javier Serrano Gil" userId="S::lenin.serrano@upb.edu.co::95c443f1-7f81-4bbe-b76a-35a86ceabf2f" providerId="AD" clId="Web-{1193AA97-04E9-87D5-568B-200CEFBDF433}" dt="2024-11-14T13:15:42.742" v="106"/>
          <ac:spMkLst>
            <pc:docMk/>
            <pc:sldMk cId="2684604508" sldId="266"/>
            <ac:spMk id="7" creationId="{5C8908E2-EE49-44D2-9428-A28D2312A8D5}"/>
          </ac:spMkLst>
        </pc:spChg>
        <pc:spChg chg="add del">
          <ac:chgData name="Lenin Javier Serrano Gil" userId="S::lenin.serrano@upb.edu.co::95c443f1-7f81-4bbe-b76a-35a86ceabf2f" providerId="AD" clId="Web-{1193AA97-04E9-87D5-568B-200CEFBDF433}" dt="2024-11-14T13:11:36.002" v="82"/>
          <ac:spMkLst>
            <pc:docMk/>
            <pc:sldMk cId="2684604508" sldId="266"/>
            <ac:spMk id="9" creationId="{19C052EA-05E2-403D-965E-52D1BFFA24DF}"/>
          </ac:spMkLst>
        </pc:spChg>
        <pc:spChg chg="add del">
          <ac:chgData name="Lenin Javier Serrano Gil" userId="S::lenin.serrano@upb.edu.co::95c443f1-7f81-4bbe-b76a-35a86ceabf2f" providerId="AD" clId="Web-{1193AA97-04E9-87D5-568B-200CEFBDF433}" dt="2024-11-14T13:11:36.002" v="82"/>
          <ac:spMkLst>
            <pc:docMk/>
            <pc:sldMk cId="2684604508" sldId="266"/>
            <ac:spMk id="11" creationId="{4C1936B8-2FFB-4F78-8388-B8C282B8A5BC}"/>
          </ac:spMkLst>
        </pc:spChg>
        <pc:spChg chg="add">
          <ac:chgData name="Lenin Javier Serrano Gil" userId="S::lenin.serrano@upb.edu.co::95c443f1-7f81-4bbe-b76a-35a86ceabf2f" providerId="AD" clId="Web-{1193AA97-04E9-87D5-568B-200CEFBDF433}" dt="2024-11-14T13:15:45.961" v="107"/>
          <ac:spMkLst>
            <pc:docMk/>
            <pc:sldMk cId="2684604508" sldId="266"/>
            <ac:spMk id="14" creationId="{B6CDA21F-E7AF-4C75-8395-33F58D5B0E45}"/>
          </ac:spMkLst>
        </pc:spChg>
        <pc:spChg chg="add del">
          <ac:chgData name="Lenin Javier Serrano Gil" userId="S::lenin.serrano@upb.edu.co::95c443f1-7f81-4bbe-b76a-35a86ceabf2f" providerId="AD" clId="Web-{1193AA97-04E9-87D5-568B-200CEFBDF433}" dt="2024-11-14T13:15:42.742" v="106"/>
          <ac:spMkLst>
            <pc:docMk/>
            <pc:sldMk cId="2684604508" sldId="266"/>
            <ac:spMk id="15" creationId="{7449A6C7-D15F-4AA5-BFA5-71A404B47016}"/>
          </ac:spMkLst>
        </pc:spChg>
        <pc:spChg chg="add del">
          <ac:chgData name="Lenin Javier Serrano Gil" userId="S::lenin.serrano@upb.edu.co::95c443f1-7f81-4bbe-b76a-35a86ceabf2f" providerId="AD" clId="Web-{1193AA97-04E9-87D5-568B-200CEFBDF433}" dt="2024-11-14T13:15:42.742" v="106"/>
          <ac:spMkLst>
            <pc:docMk/>
            <pc:sldMk cId="2684604508" sldId="266"/>
            <ac:spMk id="17" creationId="{ED888B23-07FA-482A-96DF-47E31AF1A603}"/>
          </ac:spMkLst>
        </pc:spChg>
        <pc:spChg chg="add">
          <ac:chgData name="Lenin Javier Serrano Gil" userId="S::lenin.serrano@upb.edu.co::95c443f1-7f81-4bbe-b76a-35a86ceabf2f" providerId="AD" clId="Web-{1193AA97-04E9-87D5-568B-200CEFBDF433}" dt="2024-11-14T13:15:45.961" v="107"/>
          <ac:spMkLst>
            <pc:docMk/>
            <pc:sldMk cId="2684604508" sldId="266"/>
            <ac:spMk id="18" creationId="{D5B0017B-2ECA-49AF-B397-DC140825DF8D}"/>
          </ac:spMkLst>
        </pc:spChg>
        <pc:spChg chg="add mod">
          <ac:chgData name="Lenin Javier Serrano Gil" userId="S::lenin.serrano@upb.edu.co::95c443f1-7f81-4bbe-b76a-35a86ceabf2f" providerId="AD" clId="Web-{1193AA97-04E9-87D5-568B-200CEFBDF433}" dt="2024-11-14T13:16:26.477" v="112" actId="14100"/>
          <ac:spMkLst>
            <pc:docMk/>
            <pc:sldMk cId="2684604508" sldId="266"/>
            <ac:spMk id="24" creationId="{94332B45-E32A-D470-EDB7-B1315E7F27E8}"/>
          </ac:spMkLst>
        </pc:spChg>
        <pc:grpChg chg="add del">
          <ac:chgData name="Lenin Javier Serrano Gil" userId="S::lenin.serrano@upb.edu.co::95c443f1-7f81-4bbe-b76a-35a86ceabf2f" providerId="AD" clId="Web-{1193AA97-04E9-87D5-568B-200CEFBDF433}" dt="2024-11-14T13:15:42.742" v="106"/>
          <ac:grpSpMkLst>
            <pc:docMk/>
            <pc:sldMk cId="2684604508" sldId="266"/>
            <ac:grpSpMk id="8" creationId="{05314994-6337-4875-8CF5-652CAFE8342C}"/>
          </ac:grpSpMkLst>
        </pc:grpChg>
        <pc:grpChg chg="add">
          <ac:chgData name="Lenin Javier Serrano Gil" userId="S::lenin.serrano@upb.edu.co::95c443f1-7f81-4bbe-b76a-35a86ceabf2f" providerId="AD" clId="Web-{1193AA97-04E9-87D5-568B-200CEFBDF433}" dt="2024-11-14T13:15:45.961" v="107"/>
          <ac:grpSpMkLst>
            <pc:docMk/>
            <pc:sldMk cId="2684604508" sldId="266"/>
            <ac:grpSpMk id="10" creationId="{AE1C45F0-260A-458C-96ED-C1F6D2151219}"/>
          </ac:grpSpMkLst>
        </pc:grpChg>
        <pc:graphicFrameChg chg="add del">
          <ac:chgData name="Lenin Javier Serrano Gil" userId="S::lenin.serrano@upb.edu.co::95c443f1-7f81-4bbe-b76a-35a86ceabf2f" providerId="AD" clId="Web-{1193AA97-04E9-87D5-568B-200CEFBDF433}" dt="2024-11-14T13:15:42.742" v="106"/>
          <ac:graphicFrameMkLst>
            <pc:docMk/>
            <pc:sldMk cId="2684604508" sldId="266"/>
            <ac:graphicFrameMk id="5" creationId="{07731DFC-4CD9-7643-AEE1-2058E57AD04A}"/>
          </ac:graphicFrameMkLst>
        </pc:graphicFrameChg>
        <pc:cxnChg chg="add">
          <ac:chgData name="Lenin Javier Serrano Gil" userId="S::lenin.serrano@upb.edu.co::95c443f1-7f81-4bbe-b76a-35a86ceabf2f" providerId="AD" clId="Web-{1193AA97-04E9-87D5-568B-200CEFBDF433}" dt="2024-11-14T13:15:45.961" v="107"/>
          <ac:cxnSpMkLst>
            <pc:docMk/>
            <pc:sldMk cId="2684604508" sldId="266"/>
            <ac:cxnSpMk id="19" creationId="{6CF1BAF6-AD41-4082-B212-8A1F9A2E8779}"/>
          </ac:cxnSpMkLst>
        </pc:cxnChg>
      </pc:sldChg>
      <pc:sldChg chg="addSp delSp modSp new del">
        <pc:chgData name="Lenin Javier Serrano Gil" userId="S::lenin.serrano@upb.edu.co::95c443f1-7f81-4bbe-b76a-35a86ceabf2f" providerId="AD" clId="Web-{1193AA97-04E9-87D5-568B-200CEFBDF433}" dt="2024-11-14T13:18:31.511" v="131"/>
        <pc:sldMkLst>
          <pc:docMk/>
          <pc:sldMk cId="674171744" sldId="267"/>
        </pc:sldMkLst>
        <pc:spChg chg="mod">
          <ac:chgData name="Lenin Javier Serrano Gil" userId="S::lenin.serrano@upb.edu.co::95c443f1-7f81-4bbe-b76a-35a86ceabf2f" providerId="AD" clId="Web-{1193AA97-04E9-87D5-568B-200CEFBDF433}" dt="2024-11-14T13:14:27.271" v="98" actId="20577"/>
          <ac:spMkLst>
            <pc:docMk/>
            <pc:sldMk cId="674171744" sldId="267"/>
            <ac:spMk id="2" creationId="{8A0B2C16-11AF-8772-5DDD-2EF05D501F0E}"/>
          </ac:spMkLst>
        </pc:spChg>
        <pc:spChg chg="del mod">
          <ac:chgData name="Lenin Javier Serrano Gil" userId="S::lenin.serrano@upb.edu.co::95c443f1-7f81-4bbe-b76a-35a86ceabf2f" providerId="AD" clId="Web-{1193AA97-04E9-87D5-568B-200CEFBDF433}" dt="2024-11-14T13:14:35.396" v="99"/>
          <ac:spMkLst>
            <pc:docMk/>
            <pc:sldMk cId="674171744" sldId="267"/>
            <ac:spMk id="3" creationId="{BCEBA51F-D16A-5E5E-4857-E0220C246BAF}"/>
          </ac:spMkLst>
        </pc:spChg>
        <pc:spChg chg="add">
          <ac:chgData name="Lenin Javier Serrano Gil" userId="S::lenin.serrano@upb.edu.co::95c443f1-7f81-4bbe-b76a-35a86ceabf2f" providerId="AD" clId="Web-{1193AA97-04E9-87D5-568B-200CEFBDF433}" dt="2024-11-14T13:16:44.446" v="114"/>
          <ac:spMkLst>
            <pc:docMk/>
            <pc:sldMk cId="674171744" sldId="267"/>
            <ac:spMk id="29" creationId="{E2D6A547-A633-5DCD-A4C5-0264CC9044DC}"/>
          </ac:spMkLst>
        </pc:spChg>
        <pc:graphicFrameChg chg="add modGraphic">
          <ac:chgData name="Lenin Javier Serrano Gil" userId="S::lenin.serrano@upb.edu.co::95c443f1-7f81-4bbe-b76a-35a86ceabf2f" providerId="AD" clId="Web-{1193AA97-04E9-87D5-568B-200CEFBDF433}" dt="2024-11-14T13:15:00.006" v="102"/>
          <ac:graphicFrameMkLst>
            <pc:docMk/>
            <pc:sldMk cId="674171744" sldId="267"/>
            <ac:graphicFrameMk id="5" creationId="{17F6825D-2560-5D1E-4985-EC883A8AA838}"/>
          </ac:graphicFrameMkLst>
        </pc:graphicFrameChg>
      </pc:sldChg>
      <pc:sldChg chg="add del replId">
        <pc:chgData name="Lenin Javier Serrano Gil" userId="S::lenin.serrano@upb.edu.co::95c443f1-7f81-4bbe-b76a-35a86ceabf2f" providerId="AD" clId="Web-{1193AA97-04E9-87D5-568B-200CEFBDF433}" dt="2024-11-14T13:16:37.915" v="113"/>
        <pc:sldMkLst>
          <pc:docMk/>
          <pc:sldMk cId="3367877263" sldId="268"/>
        </pc:sldMkLst>
      </pc:sldChg>
      <pc:sldChg chg="modSp add del replId">
        <pc:chgData name="Lenin Javier Serrano Gil" userId="S::lenin.serrano@upb.edu.co::95c443f1-7f81-4bbe-b76a-35a86ceabf2f" providerId="AD" clId="Web-{1193AA97-04E9-87D5-568B-200CEFBDF433}" dt="2024-11-14T13:18:30.324" v="130"/>
        <pc:sldMkLst>
          <pc:docMk/>
          <pc:sldMk cId="4289621558" sldId="268"/>
        </pc:sldMkLst>
        <pc:spChg chg="mod">
          <ac:chgData name="Lenin Javier Serrano Gil" userId="S::lenin.serrano@upb.edu.co::95c443f1-7f81-4bbe-b76a-35a86ceabf2f" providerId="AD" clId="Web-{1193AA97-04E9-87D5-568B-200CEFBDF433}" dt="2024-11-14T13:17:47.229" v="128" actId="20577"/>
          <ac:spMkLst>
            <pc:docMk/>
            <pc:sldMk cId="4289621558" sldId="268"/>
            <ac:spMk id="3" creationId="{DA01F56E-9F2E-CCE0-A6B2-28C5B357B7E4}"/>
          </ac:spMkLst>
        </pc:spChg>
      </pc:sldChg>
    </pc:docChg>
  </pc:docChgLst>
  <pc:docChgLst>
    <pc:chgData name="Lenin Javier Serrano Gil" userId="S::lenin.serrano@upb.edu.co::95c443f1-7f81-4bbe-b76a-35a86ceabf2f" providerId="AD" clId="Web-{CC919465-E039-C794-B2C8-4639F911F0BC}"/>
    <pc:docChg chg="addSld delSld modSld addMainMaster delMainMaster">
      <pc:chgData name="Lenin Javier Serrano Gil" userId="S::lenin.serrano@upb.edu.co::95c443f1-7f81-4bbe-b76a-35a86ceabf2f" providerId="AD" clId="Web-{CC919465-E039-C794-B2C8-4639F911F0BC}" dt="2024-11-13T14:06:45.490" v="87" actId="20577"/>
      <pc:docMkLst>
        <pc:docMk/>
      </pc:docMkLst>
      <pc:sldChg chg="addSp delSp modSp mod setBg modClrScheme chgLayout">
        <pc:chgData name="Lenin Javier Serrano Gil" userId="S::lenin.serrano@upb.edu.co::95c443f1-7f81-4bbe-b76a-35a86ceabf2f" providerId="AD" clId="Web-{CC919465-E039-C794-B2C8-4639F911F0BC}" dt="2024-11-13T13:51:22.513" v="53"/>
        <pc:sldMkLst>
          <pc:docMk/>
          <pc:sldMk cId="109857222" sldId="256"/>
        </pc:sldMkLst>
        <pc:spChg chg="mod">
          <ac:chgData name="Lenin Javier Serrano Gil" userId="S::lenin.serrano@upb.edu.co::95c443f1-7f81-4bbe-b76a-35a86ceabf2f" providerId="AD" clId="Web-{CC919465-E039-C794-B2C8-4639F911F0BC}" dt="2024-11-13T13:51:22.513" v="5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nin Javier Serrano Gil" userId="S::lenin.serrano@upb.edu.co::95c443f1-7f81-4bbe-b76a-35a86ceabf2f" providerId="AD" clId="Web-{CC919465-E039-C794-B2C8-4639F911F0BC}" dt="2024-11-13T13:51:22.513" v="5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Lenin Javier Serrano Gil" userId="S::lenin.serrano@upb.edu.co::95c443f1-7f81-4bbe-b76a-35a86ceabf2f" providerId="AD" clId="Web-{CC919465-E039-C794-B2C8-4639F911F0BC}" dt="2024-11-13T13:51:08.372" v="31"/>
          <ac:spMkLst>
            <pc:docMk/>
            <pc:sldMk cId="109857222" sldId="256"/>
            <ac:spMk id="5" creationId="{FBCE5616-02E9-25F2-4DDB-8A1972D53C9B}"/>
          </ac:spMkLst>
        </pc:spChg>
        <pc:spChg chg="add del">
          <ac:chgData name="Lenin Javier Serrano Gil" userId="S::lenin.serrano@upb.edu.co::95c443f1-7f81-4bbe-b76a-35a86ceabf2f" providerId="AD" clId="Web-{CC919465-E039-C794-B2C8-4639F911F0BC}" dt="2024-11-13T13:51:22.513" v="53"/>
          <ac:spMkLst>
            <pc:docMk/>
            <pc:sldMk cId="109857222" sldId="256"/>
            <ac:spMk id="9" creationId="{A88F843D-1C1B-C740-AC27-E3238D0F5F47}"/>
          </ac:spMkLst>
        </pc:spChg>
        <pc:spChg chg="add del">
          <ac:chgData name="Lenin Javier Serrano Gil" userId="S::lenin.serrano@upb.edu.co::95c443f1-7f81-4bbe-b76a-35a86ceabf2f" providerId="AD" clId="Web-{CC919465-E039-C794-B2C8-4639F911F0BC}" dt="2024-11-13T13:51:22.513" v="53"/>
          <ac:spMkLst>
            <pc:docMk/>
            <pc:sldMk cId="109857222" sldId="256"/>
            <ac:spMk id="11" creationId="{47D97D42-A01D-BC41-A1DE-4E2766A4E78F}"/>
          </ac:spMkLst>
        </pc:spChg>
        <pc:spChg chg="add del">
          <ac:chgData name="Lenin Javier Serrano Gil" userId="S::lenin.serrano@upb.edu.co::95c443f1-7f81-4bbe-b76a-35a86ceabf2f" providerId="AD" clId="Web-{CC919465-E039-C794-B2C8-4639F911F0BC}" dt="2024-11-13T13:51:22.513" v="53"/>
          <ac:spMkLst>
            <pc:docMk/>
            <pc:sldMk cId="109857222" sldId="256"/>
            <ac:spMk id="13" creationId="{B7258F36-452C-D64A-A553-BEE4EAFE4143}"/>
          </ac:spMkLst>
        </pc:spChg>
        <pc:spChg chg="add del">
          <ac:chgData name="Lenin Javier Serrano Gil" userId="S::lenin.serrano@upb.edu.co::95c443f1-7f81-4bbe-b76a-35a86ceabf2f" providerId="AD" clId="Web-{CC919465-E039-C794-B2C8-4639F911F0BC}" dt="2024-11-13T13:51:13.856" v="33"/>
          <ac:spMkLst>
            <pc:docMk/>
            <pc:sldMk cId="109857222" sldId="256"/>
            <ac:spMk id="18" creationId="{68CA250C-CF5A-4736-9249-D6111F7C5545}"/>
          </ac:spMkLst>
        </pc:spChg>
        <pc:spChg chg="add del">
          <ac:chgData name="Lenin Javier Serrano Gil" userId="S::lenin.serrano@upb.edu.co::95c443f1-7f81-4bbe-b76a-35a86ceabf2f" providerId="AD" clId="Web-{CC919465-E039-C794-B2C8-4639F911F0BC}" dt="2024-11-13T13:51:13.856" v="33"/>
          <ac:spMkLst>
            <pc:docMk/>
            <pc:sldMk cId="109857222" sldId="256"/>
            <ac:spMk id="20" creationId="{032274B4-B001-4088-B01D-E6999509E268}"/>
          </ac:spMkLst>
        </pc:spChg>
        <pc:picChg chg="add del mod">
          <ac:chgData name="Lenin Javier Serrano Gil" userId="S::lenin.serrano@upb.edu.co::95c443f1-7f81-4bbe-b76a-35a86ceabf2f" providerId="AD" clId="Web-{CC919465-E039-C794-B2C8-4639F911F0BC}" dt="2024-11-13T13:51:22.513" v="53"/>
          <ac:picMkLst>
            <pc:docMk/>
            <pc:sldMk cId="109857222" sldId="256"/>
            <ac:picMk id="4" creationId="{493DE1F3-ADD1-28D7-E732-9E92E0578EE3}"/>
          </ac:picMkLst>
        </pc:picChg>
      </pc:sldChg>
      <pc:sldChg chg="addSp delSp modSp new add del mod setBg">
        <pc:chgData name="Lenin Javier Serrano Gil" userId="S::lenin.serrano@upb.edu.co::95c443f1-7f81-4bbe-b76a-35a86ceabf2f" providerId="AD" clId="Web-{CC919465-E039-C794-B2C8-4639F911F0BC}" dt="2024-11-13T14:04:56.344" v="79"/>
        <pc:sldMkLst>
          <pc:docMk/>
          <pc:sldMk cId="531679140" sldId="257"/>
        </pc:sldMkLst>
        <pc:spChg chg="mod">
          <ac:chgData name="Lenin Javier Serrano Gil" userId="S::lenin.serrano@upb.edu.co::95c443f1-7f81-4bbe-b76a-35a86ceabf2f" providerId="AD" clId="Web-{CC919465-E039-C794-B2C8-4639F911F0BC}" dt="2024-11-13T14:04:53.750" v="77" actId="20577"/>
          <ac:spMkLst>
            <pc:docMk/>
            <pc:sldMk cId="531679140" sldId="257"/>
            <ac:spMk id="2" creationId="{4FCDB157-3423-26B2-04DA-EB48F24C0E9C}"/>
          </ac:spMkLst>
        </pc:spChg>
        <pc:spChg chg="add del mod">
          <ac:chgData name="Lenin Javier Serrano Gil" userId="S::lenin.serrano@upb.edu.co::95c443f1-7f81-4bbe-b76a-35a86ceabf2f" providerId="AD" clId="Web-{CC919465-E039-C794-B2C8-4639F911F0BC}" dt="2024-11-13T14:00:13.379" v="60"/>
          <ac:spMkLst>
            <pc:docMk/>
            <pc:sldMk cId="531679140" sldId="257"/>
            <ac:spMk id="3" creationId="{AF223724-6185-7952-7250-6B0FB6F8F0D6}"/>
          </ac:spMkLst>
        </pc:spChg>
        <pc:spChg chg="add del">
          <ac:chgData name="Lenin Javier Serrano Gil" userId="S::lenin.serrano@upb.edu.co::95c443f1-7f81-4bbe-b76a-35a86ceabf2f" providerId="AD" clId="Web-{CC919465-E039-C794-B2C8-4639F911F0BC}" dt="2024-11-13T14:00:13.379" v="60"/>
          <ac:spMkLst>
            <pc:docMk/>
            <pc:sldMk cId="531679140" sldId="257"/>
            <ac:spMk id="8" creationId="{B6CDA21F-E7AF-4C75-8395-33F58D5B0E45}"/>
          </ac:spMkLst>
        </pc:spChg>
        <pc:spChg chg="add del">
          <ac:chgData name="Lenin Javier Serrano Gil" userId="S::lenin.serrano@upb.edu.co::95c443f1-7f81-4bbe-b76a-35a86ceabf2f" providerId="AD" clId="Web-{CC919465-E039-C794-B2C8-4639F911F0BC}" dt="2024-11-13T14:00:13.379" v="60"/>
          <ac:spMkLst>
            <pc:docMk/>
            <pc:sldMk cId="531679140" sldId="257"/>
            <ac:spMk id="15" creationId="{D5B0017B-2ECA-49AF-B397-DC140825DF8D}"/>
          </ac:spMkLst>
        </pc:spChg>
        <pc:grpChg chg="add del">
          <ac:chgData name="Lenin Javier Serrano Gil" userId="S::lenin.serrano@upb.edu.co::95c443f1-7f81-4bbe-b76a-35a86ceabf2f" providerId="AD" clId="Web-{CC919465-E039-C794-B2C8-4639F911F0BC}" dt="2024-11-13T14:00:13.379" v="60"/>
          <ac:grpSpMkLst>
            <pc:docMk/>
            <pc:sldMk cId="531679140" sldId="257"/>
            <ac:grpSpMk id="10" creationId="{AE1C45F0-260A-458C-96ED-C1F6D2151219}"/>
          </ac:grpSpMkLst>
        </pc:grpChg>
        <pc:picChg chg="add del mod ord">
          <ac:chgData name="Lenin Javier Serrano Gil" userId="S::lenin.serrano@upb.edu.co::95c443f1-7f81-4bbe-b76a-35a86ceabf2f" providerId="AD" clId="Web-{CC919465-E039-C794-B2C8-4639F911F0BC}" dt="2024-11-13T13:59:36.924" v="56"/>
          <ac:picMkLst>
            <pc:docMk/>
            <pc:sldMk cId="531679140" sldId="257"/>
            <ac:picMk id="4" creationId="{D6F5DDA7-4282-5AC0-2E90-ADE9598B21C0}"/>
          </ac:picMkLst>
        </pc:picChg>
        <pc:picChg chg="add del mod ord">
          <ac:chgData name="Lenin Javier Serrano Gil" userId="S::lenin.serrano@upb.edu.co::95c443f1-7f81-4bbe-b76a-35a86ceabf2f" providerId="AD" clId="Web-{CC919465-E039-C794-B2C8-4639F911F0BC}" dt="2024-11-13T13:59:44.362" v="58"/>
          <ac:picMkLst>
            <pc:docMk/>
            <pc:sldMk cId="531679140" sldId="257"/>
            <ac:picMk id="5" creationId="{994359DB-C871-4BEE-DE02-672F757F2878}"/>
          </ac:picMkLst>
        </pc:picChg>
        <pc:cxnChg chg="add del">
          <ac:chgData name="Lenin Javier Serrano Gil" userId="S::lenin.serrano@upb.edu.co::95c443f1-7f81-4bbe-b76a-35a86ceabf2f" providerId="AD" clId="Web-{CC919465-E039-C794-B2C8-4639F911F0BC}" dt="2024-11-13T14:00:13.379" v="60"/>
          <ac:cxnSpMkLst>
            <pc:docMk/>
            <pc:sldMk cId="531679140" sldId="257"/>
            <ac:cxnSpMk id="17" creationId="{6CF1BAF6-AD41-4082-B212-8A1F9A2E8779}"/>
          </ac:cxnSpMkLst>
        </pc:cxnChg>
      </pc:sldChg>
      <pc:sldChg chg="new del">
        <pc:chgData name="Lenin Javier Serrano Gil" userId="S::lenin.serrano@upb.edu.co::95c443f1-7f81-4bbe-b76a-35a86ceabf2f" providerId="AD" clId="Web-{CC919465-E039-C794-B2C8-4639F911F0BC}" dt="2024-11-13T13:49:38.243" v="21"/>
        <pc:sldMkLst>
          <pc:docMk/>
          <pc:sldMk cId="852301497" sldId="257"/>
        </pc:sldMkLst>
      </pc:sldChg>
      <pc:sldChg chg="new del">
        <pc:chgData name="Lenin Javier Serrano Gil" userId="S::lenin.serrano@upb.edu.co::95c443f1-7f81-4bbe-b76a-35a86ceabf2f" providerId="AD" clId="Web-{CC919465-E039-C794-B2C8-4639F911F0BC}" dt="2024-11-13T13:51:11.340" v="32"/>
        <pc:sldMkLst>
          <pc:docMk/>
          <pc:sldMk cId="4160047281" sldId="257"/>
        </pc:sldMkLst>
      </pc:sldChg>
      <pc:sldChg chg="addSp delSp modSp new">
        <pc:chgData name="Lenin Javier Serrano Gil" userId="S::lenin.serrano@upb.edu.co::95c443f1-7f81-4bbe-b76a-35a86ceabf2f" providerId="AD" clId="Web-{CC919465-E039-C794-B2C8-4639F911F0BC}" dt="2024-11-13T14:06:45.490" v="87" actId="20577"/>
        <pc:sldMkLst>
          <pc:docMk/>
          <pc:sldMk cId="35503100" sldId="258"/>
        </pc:sldMkLst>
        <pc:spChg chg="mod">
          <ac:chgData name="Lenin Javier Serrano Gil" userId="S::lenin.serrano@upb.edu.co::95c443f1-7f81-4bbe-b76a-35a86ceabf2f" providerId="AD" clId="Web-{CC919465-E039-C794-B2C8-4639F911F0BC}" dt="2024-11-13T14:06:45.490" v="87" actId="20577"/>
          <ac:spMkLst>
            <pc:docMk/>
            <pc:sldMk cId="35503100" sldId="258"/>
            <ac:spMk id="2" creationId="{0C5D50BA-D772-2719-9A27-FA7E512EA251}"/>
          </ac:spMkLst>
        </pc:spChg>
        <pc:spChg chg="add del mod">
          <ac:chgData name="Lenin Javier Serrano Gil" userId="S::lenin.serrano@upb.edu.co::95c443f1-7f81-4bbe-b76a-35a86ceabf2f" providerId="AD" clId="Web-{CC919465-E039-C794-B2C8-4639F911F0BC}" dt="2024-11-13T14:06:00.347" v="86" actId="20577"/>
          <ac:spMkLst>
            <pc:docMk/>
            <pc:sldMk cId="35503100" sldId="258"/>
            <ac:spMk id="3" creationId="{AB33FADB-12E5-4032-E4FA-A07499591F46}"/>
          </ac:spMkLst>
        </pc:spChg>
      </pc:sldChg>
      <pc:sldMasterChg chg="add del addSldLayout delSldLayout">
        <pc:chgData name="Lenin Javier Serrano Gil" userId="S::lenin.serrano@upb.edu.co::95c443f1-7f81-4bbe-b76a-35a86ceabf2f" providerId="AD" clId="Web-{CC919465-E039-C794-B2C8-4639F911F0BC}" dt="2024-11-13T13:51:22.513" v="53"/>
        <pc:sldMasterMkLst>
          <pc:docMk/>
          <pc:sldMasterMk cId="2460954070" sldId="2147483660"/>
        </pc:sldMasterMkLst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Lenin Javier Serrano Gil" userId="S::lenin.serrano@upb.edu.co::95c443f1-7f81-4bbe-b76a-35a86ceabf2f" providerId="AD" clId="Web-{CC919465-E039-C794-B2C8-4639F911F0BC}" dt="2024-11-13T13:51:22.513" v="53"/>
        <pc:sldMasterMkLst>
          <pc:docMk/>
          <pc:sldMasterMk cId="1198080146" sldId="2147483737"/>
        </pc:sldMasterMkLst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1198080146" sldId="2147483737"/>
            <pc:sldLayoutMk cId="2754436616" sldId="2147483726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1198080146" sldId="2147483737"/>
            <pc:sldLayoutMk cId="206393745" sldId="2147483727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1198080146" sldId="2147483737"/>
            <pc:sldLayoutMk cId="1696594967" sldId="2147483728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1198080146" sldId="2147483737"/>
            <pc:sldLayoutMk cId="1451647987" sldId="2147483729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1198080146" sldId="2147483737"/>
            <pc:sldLayoutMk cId="1922826259" sldId="2147483730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1198080146" sldId="2147483737"/>
            <pc:sldLayoutMk cId="2136985871" sldId="2147483731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1198080146" sldId="2147483737"/>
            <pc:sldLayoutMk cId="1688012277" sldId="2147483732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1198080146" sldId="2147483737"/>
            <pc:sldLayoutMk cId="2069088839" sldId="2147483733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1198080146" sldId="2147483737"/>
            <pc:sldLayoutMk cId="2069981918" sldId="2147483734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1198080146" sldId="2147483737"/>
            <pc:sldLayoutMk cId="1999142184" sldId="2147483735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22.513" v="53"/>
          <pc:sldLayoutMkLst>
            <pc:docMk/>
            <pc:sldMasterMk cId="1198080146" sldId="2147483737"/>
            <pc:sldLayoutMk cId="2932342236" sldId="2147483736"/>
          </pc:sldLayoutMkLst>
        </pc:sldLayoutChg>
      </pc:sldMasterChg>
      <pc:sldMasterChg chg="add del addSldLayout delSldLayout">
        <pc:chgData name="Lenin Javier Serrano Gil" userId="S::lenin.serrano@upb.edu.co::95c443f1-7f81-4bbe-b76a-35a86ceabf2f" providerId="AD" clId="Web-{CC919465-E039-C794-B2C8-4639F911F0BC}" dt="2024-11-13T13:51:13.856" v="33"/>
        <pc:sldMasterMkLst>
          <pc:docMk/>
          <pc:sldMasterMk cId="1432283588" sldId="2147483761"/>
        </pc:sldMasterMkLst>
        <pc:sldLayoutChg chg="add del">
          <pc:chgData name="Lenin Javier Serrano Gil" userId="S::lenin.serrano@upb.edu.co::95c443f1-7f81-4bbe-b76a-35a86ceabf2f" providerId="AD" clId="Web-{CC919465-E039-C794-B2C8-4639F911F0BC}" dt="2024-11-13T13:51:13.856" v="33"/>
          <pc:sldLayoutMkLst>
            <pc:docMk/>
            <pc:sldMasterMk cId="1432283588" sldId="2147483761"/>
            <pc:sldLayoutMk cId="2515993955" sldId="2147483750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13.856" v="33"/>
          <pc:sldLayoutMkLst>
            <pc:docMk/>
            <pc:sldMasterMk cId="1432283588" sldId="2147483761"/>
            <pc:sldLayoutMk cId="1544521146" sldId="2147483751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13.856" v="33"/>
          <pc:sldLayoutMkLst>
            <pc:docMk/>
            <pc:sldMasterMk cId="1432283588" sldId="2147483761"/>
            <pc:sldLayoutMk cId="598542943" sldId="2147483752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13.856" v="33"/>
          <pc:sldLayoutMkLst>
            <pc:docMk/>
            <pc:sldMasterMk cId="1432283588" sldId="2147483761"/>
            <pc:sldLayoutMk cId="673983620" sldId="2147483753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13.856" v="33"/>
          <pc:sldLayoutMkLst>
            <pc:docMk/>
            <pc:sldMasterMk cId="1432283588" sldId="2147483761"/>
            <pc:sldLayoutMk cId="1619059388" sldId="2147483754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13.856" v="33"/>
          <pc:sldLayoutMkLst>
            <pc:docMk/>
            <pc:sldMasterMk cId="1432283588" sldId="2147483761"/>
            <pc:sldLayoutMk cId="2209007628" sldId="2147483755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13.856" v="33"/>
          <pc:sldLayoutMkLst>
            <pc:docMk/>
            <pc:sldMasterMk cId="1432283588" sldId="2147483761"/>
            <pc:sldLayoutMk cId="2851925410" sldId="2147483756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13.856" v="33"/>
          <pc:sldLayoutMkLst>
            <pc:docMk/>
            <pc:sldMasterMk cId="1432283588" sldId="2147483761"/>
            <pc:sldLayoutMk cId="1634849108" sldId="2147483757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13.856" v="33"/>
          <pc:sldLayoutMkLst>
            <pc:docMk/>
            <pc:sldMasterMk cId="1432283588" sldId="2147483761"/>
            <pc:sldLayoutMk cId="1261451067" sldId="2147483758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13.856" v="33"/>
          <pc:sldLayoutMkLst>
            <pc:docMk/>
            <pc:sldMasterMk cId="1432283588" sldId="2147483761"/>
            <pc:sldLayoutMk cId="1442925204" sldId="2147483759"/>
          </pc:sldLayoutMkLst>
        </pc:sldLayoutChg>
        <pc:sldLayoutChg chg="add del">
          <pc:chgData name="Lenin Javier Serrano Gil" userId="S::lenin.serrano@upb.edu.co::95c443f1-7f81-4bbe-b76a-35a86ceabf2f" providerId="AD" clId="Web-{CC919465-E039-C794-B2C8-4639F911F0BC}" dt="2024-11-13T13:51:13.856" v="33"/>
          <pc:sldLayoutMkLst>
            <pc:docMk/>
            <pc:sldMasterMk cId="1432283588" sldId="2147483761"/>
            <pc:sldLayoutMk cId="1126530935" sldId="2147483760"/>
          </pc:sldLayoutMkLst>
        </pc:sldLayoutChg>
      </pc:sldMasterChg>
    </pc:docChg>
  </pc:docChgLst>
  <pc:docChgLst>
    <pc:chgData name="Lenin Javier Serrano Gil" userId="S::lenin.serrano@upb.edu.co::95c443f1-7f81-4bbe-b76a-35a86ceabf2f" providerId="AD" clId="Web-{8F68CC2B-C4BB-06F7-FF92-0A77AA18530E}"/>
    <pc:docChg chg="addSld delSld modSld">
      <pc:chgData name="Lenin Javier Serrano Gil" userId="S::lenin.serrano@upb.edu.co::95c443f1-7f81-4bbe-b76a-35a86ceabf2f" providerId="AD" clId="Web-{8F68CC2B-C4BB-06F7-FF92-0A77AA18530E}" dt="2024-11-13T15:01:24.990" v="24" actId="20577"/>
      <pc:docMkLst>
        <pc:docMk/>
      </pc:docMkLst>
      <pc:sldChg chg="addSp modSp mod setBg">
        <pc:chgData name="Lenin Javier Serrano Gil" userId="S::lenin.serrano@upb.edu.co::95c443f1-7f81-4bbe-b76a-35a86ceabf2f" providerId="AD" clId="Web-{8F68CC2B-C4BB-06F7-FF92-0A77AA18530E}" dt="2024-11-13T15:01:24.990" v="24" actId="20577"/>
        <pc:sldMkLst>
          <pc:docMk/>
          <pc:sldMk cId="109857222" sldId="256"/>
        </pc:sldMkLst>
        <pc:spChg chg="mod">
          <ac:chgData name="Lenin Javier Serrano Gil" userId="S::lenin.serrano@upb.edu.co::95c443f1-7f81-4bbe-b76a-35a86ceabf2f" providerId="AD" clId="Web-{8F68CC2B-C4BB-06F7-FF92-0A77AA18530E}" dt="2024-11-13T15:00:51.675" v="1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nin Javier Serrano Gil" userId="S::lenin.serrano@upb.edu.co::95c443f1-7f81-4bbe-b76a-35a86ceabf2f" providerId="AD" clId="Web-{8F68CC2B-C4BB-06F7-FF92-0A77AA18530E}" dt="2024-11-13T15:01:24.990" v="2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enin Javier Serrano Gil" userId="S::lenin.serrano@upb.edu.co::95c443f1-7f81-4bbe-b76a-35a86ceabf2f" providerId="AD" clId="Web-{8F68CC2B-C4BB-06F7-FF92-0A77AA18530E}" dt="2024-11-13T15:00:51.675" v="11"/>
          <ac:spMkLst>
            <pc:docMk/>
            <pc:sldMk cId="109857222" sldId="256"/>
            <ac:spMk id="8" creationId="{BAD76F3E-3A97-486B-B402-44400A8B9173}"/>
          </ac:spMkLst>
        </pc:spChg>
        <pc:spChg chg="add">
          <ac:chgData name="Lenin Javier Serrano Gil" userId="S::lenin.serrano@upb.edu.co::95c443f1-7f81-4bbe-b76a-35a86ceabf2f" providerId="AD" clId="Web-{8F68CC2B-C4BB-06F7-FF92-0A77AA18530E}" dt="2024-11-13T15:00:51.675" v="11"/>
          <ac:spMkLst>
            <pc:docMk/>
            <pc:sldMk cId="109857222" sldId="256"/>
            <ac:spMk id="10" creationId="{391F6B52-91F4-4AEB-B6DB-29FEBCF28C8B}"/>
          </ac:spMkLst>
        </pc:spChg>
        <pc:spChg chg="add">
          <ac:chgData name="Lenin Javier Serrano Gil" userId="S::lenin.serrano@upb.edu.co::95c443f1-7f81-4bbe-b76a-35a86ceabf2f" providerId="AD" clId="Web-{8F68CC2B-C4BB-06F7-FF92-0A77AA18530E}" dt="2024-11-13T15:00:51.675" v="11"/>
          <ac:spMkLst>
            <pc:docMk/>
            <pc:sldMk cId="109857222" sldId="256"/>
            <ac:spMk id="12" creationId="{2CD6F061-7C53-44F4-9794-953DB70A451B}"/>
          </ac:spMkLst>
        </pc:spChg>
      </pc:sldChg>
      <pc:sldChg chg="addSp delSp modSp new mod setBg">
        <pc:chgData name="Lenin Javier Serrano Gil" userId="S::lenin.serrano@upb.edu.co::95c443f1-7f81-4bbe-b76a-35a86ceabf2f" providerId="AD" clId="Web-{8F68CC2B-C4BB-06F7-FF92-0A77AA18530E}" dt="2024-11-13T15:00:40.175" v="10"/>
        <pc:sldMkLst>
          <pc:docMk/>
          <pc:sldMk cId="4230559034" sldId="257"/>
        </pc:sldMkLst>
        <pc:spChg chg="mod">
          <ac:chgData name="Lenin Javier Serrano Gil" userId="S::lenin.serrano@upb.edu.co::95c443f1-7f81-4bbe-b76a-35a86ceabf2f" providerId="AD" clId="Web-{8F68CC2B-C4BB-06F7-FF92-0A77AA18530E}" dt="2024-11-13T15:00:40.175" v="10"/>
          <ac:spMkLst>
            <pc:docMk/>
            <pc:sldMk cId="4230559034" sldId="257"/>
            <ac:spMk id="2" creationId="{BE00B6EA-DC89-D847-D508-3FAA346E054A}"/>
          </ac:spMkLst>
        </pc:spChg>
        <pc:spChg chg="mod">
          <ac:chgData name="Lenin Javier Serrano Gil" userId="S::lenin.serrano@upb.edu.co::95c443f1-7f81-4bbe-b76a-35a86ceabf2f" providerId="AD" clId="Web-{8F68CC2B-C4BB-06F7-FF92-0A77AA18530E}" dt="2024-11-13T15:00:40.175" v="10"/>
          <ac:spMkLst>
            <pc:docMk/>
            <pc:sldMk cId="4230559034" sldId="257"/>
            <ac:spMk id="3" creationId="{D6EB8582-345C-E658-AB80-2B1AC5A1F5A1}"/>
          </ac:spMkLst>
        </pc:spChg>
        <pc:spChg chg="add">
          <ac:chgData name="Lenin Javier Serrano Gil" userId="S::lenin.serrano@upb.edu.co::95c443f1-7f81-4bbe-b76a-35a86ceabf2f" providerId="AD" clId="Web-{8F68CC2B-C4BB-06F7-FF92-0A77AA18530E}" dt="2024-11-13T15:00:40.175" v="10"/>
          <ac:spMkLst>
            <pc:docMk/>
            <pc:sldMk cId="4230559034" sldId="257"/>
            <ac:spMk id="5" creationId="{DAF1966E-FD40-4A4A-B61B-C4DF7FA05F06}"/>
          </ac:spMkLst>
        </pc:spChg>
        <pc:spChg chg="add">
          <ac:chgData name="Lenin Javier Serrano Gil" userId="S::lenin.serrano@upb.edu.co::95c443f1-7f81-4bbe-b76a-35a86ceabf2f" providerId="AD" clId="Web-{8F68CC2B-C4BB-06F7-FF92-0A77AA18530E}" dt="2024-11-13T15:00:40.175" v="10"/>
          <ac:spMkLst>
            <pc:docMk/>
            <pc:sldMk cId="4230559034" sldId="257"/>
            <ac:spMk id="6" creationId="{047BFA19-D45E-416B-A404-7AF2F3F27017}"/>
          </ac:spMkLst>
        </pc:spChg>
        <pc:spChg chg="add">
          <ac:chgData name="Lenin Javier Serrano Gil" userId="S::lenin.serrano@upb.edu.co::95c443f1-7f81-4bbe-b76a-35a86ceabf2f" providerId="AD" clId="Web-{8F68CC2B-C4BB-06F7-FF92-0A77AA18530E}" dt="2024-11-13T15:00:40.175" v="10"/>
          <ac:spMkLst>
            <pc:docMk/>
            <pc:sldMk cId="4230559034" sldId="257"/>
            <ac:spMk id="7" creationId="{8E0105E7-23DB-4CF2-8258-FF47C7620F6E}"/>
          </ac:spMkLst>
        </pc:spChg>
        <pc:spChg chg="add del">
          <ac:chgData name="Lenin Javier Serrano Gil" userId="S::lenin.serrano@upb.edu.co::95c443f1-7f81-4bbe-b76a-35a86ceabf2f" providerId="AD" clId="Web-{8F68CC2B-C4BB-06F7-FF92-0A77AA18530E}" dt="2024-11-13T15:00:27.408" v="9"/>
          <ac:spMkLst>
            <pc:docMk/>
            <pc:sldMk cId="4230559034" sldId="257"/>
            <ac:spMk id="8" creationId="{979E27D9-03C7-44E2-9FF8-15D0C8506AF7}"/>
          </ac:spMkLst>
        </pc:spChg>
        <pc:spChg chg="add del">
          <ac:chgData name="Lenin Javier Serrano Gil" userId="S::lenin.serrano@upb.edu.co::95c443f1-7f81-4bbe-b76a-35a86ceabf2f" providerId="AD" clId="Web-{8F68CC2B-C4BB-06F7-FF92-0A77AA18530E}" dt="2024-11-13T15:00:27.408" v="9"/>
          <ac:spMkLst>
            <pc:docMk/>
            <pc:sldMk cId="4230559034" sldId="257"/>
            <ac:spMk id="10" creationId="{EEBF1590-3B36-48EE-A89D-3B6F3CB256AB}"/>
          </ac:spMkLst>
        </pc:spChg>
        <pc:spChg chg="add del">
          <ac:chgData name="Lenin Javier Serrano Gil" userId="S::lenin.serrano@upb.edu.co::95c443f1-7f81-4bbe-b76a-35a86ceabf2f" providerId="AD" clId="Web-{8F68CC2B-C4BB-06F7-FF92-0A77AA18530E}" dt="2024-11-13T15:00:27.408" v="9"/>
          <ac:spMkLst>
            <pc:docMk/>
            <pc:sldMk cId="4230559034" sldId="257"/>
            <ac:spMk id="12" creationId="{AC8F6C8C-AB5A-4548-942D-E3FD40ACBC49}"/>
          </ac:spMkLst>
        </pc:spChg>
        <pc:spChg chg="add">
          <ac:chgData name="Lenin Javier Serrano Gil" userId="S::lenin.serrano@upb.edu.co::95c443f1-7f81-4bbe-b76a-35a86ceabf2f" providerId="AD" clId="Web-{8F68CC2B-C4BB-06F7-FF92-0A77AA18530E}" dt="2024-11-13T15:00:40.175" v="10"/>
          <ac:spMkLst>
            <pc:docMk/>
            <pc:sldMk cId="4230559034" sldId="257"/>
            <ac:spMk id="14" creationId="{074B4F7D-14B2-478B-8BF5-01E4E0C5D263}"/>
          </ac:spMkLst>
        </pc:spChg>
      </pc:sldChg>
      <pc:sldChg chg="addSp delSp modSp del mod setBg">
        <pc:chgData name="Lenin Javier Serrano Gil" userId="S::lenin.serrano@upb.edu.co::95c443f1-7f81-4bbe-b76a-35a86ceabf2f" providerId="AD" clId="Web-{8F68CC2B-C4BB-06F7-FF92-0A77AA18530E}" dt="2024-11-13T14:59:43.468" v="6"/>
        <pc:sldMkLst>
          <pc:docMk/>
          <pc:sldMk cId="35503100" sldId="258"/>
        </pc:sldMkLst>
        <pc:spChg chg="mod">
          <ac:chgData name="Lenin Javier Serrano Gil" userId="S::lenin.serrano@upb.edu.co::95c443f1-7f81-4bbe-b76a-35a86ceabf2f" providerId="AD" clId="Web-{8F68CC2B-C4BB-06F7-FF92-0A77AA18530E}" dt="2024-11-13T14:59:19.170" v="5"/>
          <ac:spMkLst>
            <pc:docMk/>
            <pc:sldMk cId="35503100" sldId="258"/>
            <ac:spMk id="2" creationId="{0C5D50BA-D772-2719-9A27-FA7E512EA251}"/>
          </ac:spMkLst>
        </pc:spChg>
        <pc:spChg chg="mod">
          <ac:chgData name="Lenin Javier Serrano Gil" userId="S::lenin.serrano@upb.edu.co::95c443f1-7f81-4bbe-b76a-35a86ceabf2f" providerId="AD" clId="Web-{8F68CC2B-C4BB-06F7-FF92-0A77AA18530E}" dt="2024-11-13T14:59:19.170" v="5"/>
          <ac:spMkLst>
            <pc:docMk/>
            <pc:sldMk cId="35503100" sldId="258"/>
            <ac:spMk id="3" creationId="{AB33FADB-12E5-4032-E4FA-A07499591F46}"/>
          </ac:spMkLst>
        </pc:spChg>
        <pc:spChg chg="add del">
          <ac:chgData name="Lenin Javier Serrano Gil" userId="S::lenin.serrano@upb.edu.co::95c443f1-7f81-4bbe-b76a-35a86ceabf2f" providerId="AD" clId="Web-{8F68CC2B-C4BB-06F7-FF92-0A77AA18530E}" dt="2024-11-13T14:58:54.559" v="3"/>
          <ac:spMkLst>
            <pc:docMk/>
            <pc:sldMk cId="35503100" sldId="258"/>
            <ac:spMk id="5" creationId="{B6CDA21F-E7AF-4C75-8395-33F58D5B0E45}"/>
          </ac:spMkLst>
        </pc:spChg>
        <pc:spChg chg="add del">
          <ac:chgData name="Lenin Javier Serrano Gil" userId="S::lenin.serrano@upb.edu.co::95c443f1-7f81-4bbe-b76a-35a86ceabf2f" providerId="AD" clId="Web-{8F68CC2B-C4BB-06F7-FF92-0A77AA18530E}" dt="2024-11-13T14:59:19.170" v="5"/>
          <ac:spMkLst>
            <pc:docMk/>
            <pc:sldMk cId="35503100" sldId="258"/>
            <ac:spMk id="7" creationId="{4DA718D0-4865-4629-8134-44F68D41D574}"/>
          </ac:spMkLst>
        </pc:spChg>
        <pc:spChg chg="add del">
          <ac:chgData name="Lenin Javier Serrano Gil" userId="S::lenin.serrano@upb.edu.co::95c443f1-7f81-4bbe-b76a-35a86ceabf2f" providerId="AD" clId="Web-{8F68CC2B-C4BB-06F7-FF92-0A77AA18530E}" dt="2024-11-13T14:58:02.399" v="1"/>
          <ac:spMkLst>
            <pc:docMk/>
            <pc:sldMk cId="35503100" sldId="258"/>
            <ac:spMk id="8" creationId="{70DFC902-7D23-471A-B557-B6B6917D7A0D}"/>
          </ac:spMkLst>
        </pc:spChg>
        <pc:spChg chg="add del">
          <ac:chgData name="Lenin Javier Serrano Gil" userId="S::lenin.serrano@upb.edu.co::95c443f1-7f81-4bbe-b76a-35a86ceabf2f" providerId="AD" clId="Web-{8F68CC2B-C4BB-06F7-FF92-0A77AA18530E}" dt="2024-11-13T14:58:02.399" v="1"/>
          <ac:spMkLst>
            <pc:docMk/>
            <pc:sldMk cId="35503100" sldId="258"/>
            <ac:spMk id="10" creationId="{A55D5633-D557-4DCA-982C-FF36EB7A1C00}"/>
          </ac:spMkLst>
        </pc:spChg>
        <pc:spChg chg="add del">
          <ac:chgData name="Lenin Javier Serrano Gil" userId="S::lenin.serrano@upb.edu.co::95c443f1-7f81-4bbe-b76a-35a86ceabf2f" providerId="AD" clId="Web-{8F68CC2B-C4BB-06F7-FF92-0A77AA18530E}" dt="2024-11-13T14:58:02.399" v="1"/>
          <ac:spMkLst>
            <pc:docMk/>
            <pc:sldMk cId="35503100" sldId="258"/>
            <ac:spMk id="12" creationId="{450D3AD2-FA80-415F-A9CE-54D884561CD7}"/>
          </ac:spMkLst>
        </pc:spChg>
        <pc:spChg chg="add del">
          <ac:chgData name="Lenin Javier Serrano Gil" userId="S::lenin.serrano@upb.edu.co::95c443f1-7f81-4bbe-b76a-35a86ceabf2f" providerId="AD" clId="Web-{8F68CC2B-C4BB-06F7-FF92-0A77AA18530E}" dt="2024-11-13T14:59:19.170" v="5"/>
          <ac:spMkLst>
            <pc:docMk/>
            <pc:sldMk cId="35503100" sldId="258"/>
            <ac:spMk id="14" creationId="{CBC4F608-B4B8-48C3-9572-C0F061B1CD99}"/>
          </ac:spMkLst>
        </pc:spChg>
        <pc:spChg chg="add del">
          <ac:chgData name="Lenin Javier Serrano Gil" userId="S::lenin.serrano@upb.edu.co::95c443f1-7f81-4bbe-b76a-35a86ceabf2f" providerId="AD" clId="Web-{8F68CC2B-C4BB-06F7-FF92-0A77AA18530E}" dt="2024-11-13T14:58:54.559" v="3"/>
          <ac:spMkLst>
            <pc:docMk/>
            <pc:sldMk cId="35503100" sldId="258"/>
            <ac:spMk id="15" creationId="{D5B0017B-2ECA-49AF-B397-DC140825DF8D}"/>
          </ac:spMkLst>
        </pc:spChg>
        <pc:grpChg chg="add del">
          <ac:chgData name="Lenin Javier Serrano Gil" userId="S::lenin.serrano@upb.edu.co::95c443f1-7f81-4bbe-b76a-35a86ceabf2f" providerId="AD" clId="Web-{8F68CC2B-C4BB-06F7-FF92-0A77AA18530E}" dt="2024-11-13T14:58:54.559" v="3"/>
          <ac:grpSpMkLst>
            <pc:docMk/>
            <pc:sldMk cId="35503100" sldId="258"/>
            <ac:grpSpMk id="6" creationId="{AE1C45F0-260A-458C-96ED-C1F6D2151219}"/>
          </ac:grpSpMkLst>
        </pc:grpChg>
        <pc:grpChg chg="add del">
          <ac:chgData name="Lenin Javier Serrano Gil" userId="S::lenin.serrano@upb.edu.co::95c443f1-7f81-4bbe-b76a-35a86ceabf2f" providerId="AD" clId="Web-{8F68CC2B-C4BB-06F7-FF92-0A77AA18530E}" dt="2024-11-13T14:59:19.170" v="5"/>
          <ac:grpSpMkLst>
            <pc:docMk/>
            <pc:sldMk cId="35503100" sldId="258"/>
            <ac:grpSpMk id="9" creationId="{65167ED7-6315-43AB-B1B6-C326D5FD8F84}"/>
          </ac:grpSpMkLst>
        </pc:grpChg>
        <pc:cxnChg chg="add del">
          <ac:chgData name="Lenin Javier Serrano Gil" userId="S::lenin.serrano@upb.edu.co::95c443f1-7f81-4bbe-b76a-35a86ceabf2f" providerId="AD" clId="Web-{8F68CC2B-C4BB-06F7-FF92-0A77AA18530E}" dt="2024-11-13T14:58:54.559" v="3"/>
          <ac:cxnSpMkLst>
            <pc:docMk/>
            <pc:sldMk cId="35503100" sldId="258"/>
            <ac:cxnSpMk id="17" creationId="{6CF1BAF6-AD41-4082-B212-8A1F9A2E8779}"/>
          </ac:cxnSpMkLst>
        </pc:cxnChg>
      </pc:sldChg>
    </pc:docChg>
  </pc:docChgLst>
  <pc:docChgLst>
    <pc:chgData name="Lenin Javier Serrano Gil" userId="S::lenin.serrano@upb.edu.co::95c443f1-7f81-4bbe-b76a-35a86ceabf2f" providerId="AD" clId="Web-{75FA5C58-CFEB-1CFB-137B-A3A4FE5C7CCB}"/>
    <pc:docChg chg="addSld modSld">
      <pc:chgData name="Lenin Javier Serrano Gil" userId="S::lenin.serrano@upb.edu.co::95c443f1-7f81-4bbe-b76a-35a86ceabf2f" providerId="AD" clId="Web-{75FA5C58-CFEB-1CFB-137B-A3A4FE5C7CCB}" dt="2024-11-13T20:21:56.877" v="83" actId="20577"/>
      <pc:docMkLst>
        <pc:docMk/>
      </pc:docMkLst>
      <pc:sldChg chg="modSp">
        <pc:chgData name="Lenin Javier Serrano Gil" userId="S::lenin.serrano@upb.edu.co::95c443f1-7f81-4bbe-b76a-35a86ceabf2f" providerId="AD" clId="Web-{75FA5C58-CFEB-1CFB-137B-A3A4FE5C7CCB}" dt="2024-11-13T19:29:24.021" v="32"/>
        <pc:sldMkLst>
          <pc:docMk/>
          <pc:sldMk cId="109857222" sldId="256"/>
        </pc:sldMkLst>
        <pc:spChg chg="mod">
          <ac:chgData name="Lenin Javier Serrano Gil" userId="S::lenin.serrano@upb.edu.co::95c443f1-7f81-4bbe-b76a-35a86ceabf2f" providerId="AD" clId="Web-{75FA5C58-CFEB-1CFB-137B-A3A4FE5C7CCB}" dt="2024-11-13T19:28:58.379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nin Javier Serrano Gil" userId="S::lenin.serrano@upb.edu.co::95c443f1-7f81-4bbe-b76a-35a86ceabf2f" providerId="AD" clId="Web-{75FA5C58-CFEB-1CFB-137B-A3A4FE5C7CCB}" dt="2024-11-13T19:29:11.645" v="29" actId="20577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Lenin Javier Serrano Gil" userId="S::lenin.serrano@upb.edu.co::95c443f1-7f81-4bbe-b76a-35a86ceabf2f" providerId="AD" clId="Web-{75FA5C58-CFEB-1CFB-137B-A3A4FE5C7CCB}" dt="2024-11-13T19:29:21.912" v="31"/>
          <ac:spMkLst>
            <pc:docMk/>
            <pc:sldMk cId="109857222" sldId="256"/>
            <ac:spMk id="10" creationId="{391F6B52-91F4-4AEB-B6DB-29FEBCF28C8B}"/>
          </ac:spMkLst>
        </pc:spChg>
        <pc:spChg chg="mod">
          <ac:chgData name="Lenin Javier Serrano Gil" userId="S::lenin.serrano@upb.edu.co::95c443f1-7f81-4bbe-b76a-35a86ceabf2f" providerId="AD" clId="Web-{75FA5C58-CFEB-1CFB-137B-A3A4FE5C7CCB}" dt="2024-11-13T19:29:24.021" v="32"/>
          <ac:spMkLst>
            <pc:docMk/>
            <pc:sldMk cId="109857222" sldId="256"/>
            <ac:spMk id="12" creationId="{2CD6F061-7C53-44F4-9794-953DB70A451B}"/>
          </ac:spMkLst>
        </pc:spChg>
      </pc:sldChg>
      <pc:sldChg chg="modSp">
        <pc:chgData name="Lenin Javier Serrano Gil" userId="S::lenin.serrano@upb.edu.co::95c443f1-7f81-4bbe-b76a-35a86ceabf2f" providerId="AD" clId="Web-{75FA5C58-CFEB-1CFB-137B-A3A4FE5C7CCB}" dt="2024-11-13T19:33:37.657" v="71" actId="20577"/>
        <pc:sldMkLst>
          <pc:docMk/>
          <pc:sldMk cId="4230559034" sldId="257"/>
        </pc:sldMkLst>
        <pc:spChg chg="mod">
          <ac:chgData name="Lenin Javier Serrano Gil" userId="S::lenin.serrano@upb.edu.co::95c443f1-7f81-4bbe-b76a-35a86ceabf2f" providerId="AD" clId="Web-{75FA5C58-CFEB-1CFB-137B-A3A4FE5C7CCB}" dt="2024-11-13T19:33:37.657" v="71" actId="20577"/>
          <ac:spMkLst>
            <pc:docMk/>
            <pc:sldMk cId="4230559034" sldId="257"/>
            <ac:spMk id="2" creationId="{BE00B6EA-DC89-D847-D508-3FAA346E054A}"/>
          </ac:spMkLst>
        </pc:spChg>
        <pc:spChg chg="mod">
          <ac:chgData name="Lenin Javier Serrano Gil" userId="S::lenin.serrano@upb.edu.co::95c443f1-7f81-4bbe-b76a-35a86ceabf2f" providerId="AD" clId="Web-{75FA5C58-CFEB-1CFB-137B-A3A4FE5C7CCB}" dt="2024-11-13T19:33:25.797" v="70" actId="20577"/>
          <ac:spMkLst>
            <pc:docMk/>
            <pc:sldMk cId="4230559034" sldId="257"/>
            <ac:spMk id="3" creationId="{D6EB8582-345C-E658-AB80-2B1AC5A1F5A1}"/>
          </ac:spMkLst>
        </pc:spChg>
        <pc:spChg chg="mod">
          <ac:chgData name="Lenin Javier Serrano Gil" userId="S::lenin.serrano@upb.edu.co::95c443f1-7f81-4bbe-b76a-35a86ceabf2f" providerId="AD" clId="Web-{75FA5C58-CFEB-1CFB-137B-A3A4FE5C7CCB}" dt="2024-11-13T19:29:28.052" v="33"/>
          <ac:spMkLst>
            <pc:docMk/>
            <pc:sldMk cId="4230559034" sldId="257"/>
            <ac:spMk id="14" creationId="{074B4F7D-14B2-478B-8BF5-01E4E0C5D263}"/>
          </ac:spMkLst>
        </pc:spChg>
      </pc:sldChg>
      <pc:sldChg chg="modSp add replId">
        <pc:chgData name="Lenin Javier Serrano Gil" userId="S::lenin.serrano@upb.edu.co::95c443f1-7f81-4bbe-b76a-35a86ceabf2f" providerId="AD" clId="Web-{75FA5C58-CFEB-1CFB-137B-A3A4FE5C7CCB}" dt="2024-11-13T20:21:56.877" v="83" actId="20577"/>
        <pc:sldMkLst>
          <pc:docMk/>
          <pc:sldMk cId="2019813375" sldId="258"/>
        </pc:sldMkLst>
        <pc:spChg chg="mod">
          <ac:chgData name="Lenin Javier Serrano Gil" userId="S::lenin.serrano@upb.edu.co::95c443f1-7f81-4bbe-b76a-35a86ceabf2f" providerId="AD" clId="Web-{75FA5C58-CFEB-1CFB-137B-A3A4FE5C7CCB}" dt="2024-11-13T20:01:56.580" v="78" actId="20577"/>
          <ac:spMkLst>
            <pc:docMk/>
            <pc:sldMk cId="2019813375" sldId="258"/>
            <ac:spMk id="2" creationId="{BE00B6EA-DC89-D847-D508-3FAA346E054A}"/>
          </ac:spMkLst>
        </pc:spChg>
        <pc:spChg chg="mod">
          <ac:chgData name="Lenin Javier Serrano Gil" userId="S::lenin.serrano@upb.edu.co::95c443f1-7f81-4bbe-b76a-35a86ceabf2f" providerId="AD" clId="Web-{75FA5C58-CFEB-1CFB-137B-A3A4FE5C7CCB}" dt="2024-11-13T20:21:56.877" v="83" actId="20577"/>
          <ac:spMkLst>
            <pc:docMk/>
            <pc:sldMk cId="2019813375" sldId="258"/>
            <ac:spMk id="3" creationId="{D6EB8582-345C-E658-AB80-2B1AC5A1F5A1}"/>
          </ac:spMkLst>
        </pc:spChg>
      </pc:sldChg>
    </pc:docChg>
  </pc:docChgLst>
  <pc:docChgLst>
    <pc:chgData name="Lenin Javier Serrano Gil" userId="S::lenin.serrano@upb.edu.co::95c443f1-7f81-4bbe-b76a-35a86ceabf2f" providerId="AD" clId="Web-{DAD3D9ED-D52E-F498-97EA-9CF6F5226B5A}"/>
    <pc:docChg chg="addSld modSld">
      <pc:chgData name="Lenin Javier Serrano Gil" userId="S::lenin.serrano@upb.edu.co::95c443f1-7f81-4bbe-b76a-35a86ceabf2f" providerId="AD" clId="Web-{DAD3D9ED-D52E-F498-97EA-9CF6F5226B5A}" dt="2024-11-14T15:11:53.144" v="15" actId="20577"/>
      <pc:docMkLst>
        <pc:docMk/>
      </pc:docMkLst>
      <pc:sldChg chg="modSp">
        <pc:chgData name="Lenin Javier Serrano Gil" userId="S::lenin.serrano@upb.edu.co::95c443f1-7f81-4bbe-b76a-35a86ceabf2f" providerId="AD" clId="Web-{DAD3D9ED-D52E-F498-97EA-9CF6F5226B5A}" dt="2024-11-14T15:11:53.144" v="15" actId="20577"/>
        <pc:sldMkLst>
          <pc:docMk/>
          <pc:sldMk cId="2019813375" sldId="258"/>
        </pc:sldMkLst>
        <pc:spChg chg="mod">
          <ac:chgData name="Lenin Javier Serrano Gil" userId="S::lenin.serrano@upb.edu.co::95c443f1-7f81-4bbe-b76a-35a86ceabf2f" providerId="AD" clId="Web-{DAD3D9ED-D52E-F498-97EA-9CF6F5226B5A}" dt="2024-11-14T15:11:53.144" v="15" actId="20577"/>
          <ac:spMkLst>
            <pc:docMk/>
            <pc:sldMk cId="2019813375" sldId="258"/>
            <ac:spMk id="3" creationId="{D6EB8582-345C-E658-AB80-2B1AC5A1F5A1}"/>
          </ac:spMkLst>
        </pc:spChg>
      </pc:sldChg>
      <pc:sldChg chg="addSp delSp modSp add replId">
        <pc:chgData name="Lenin Javier Serrano Gil" userId="S::lenin.serrano@upb.edu.co::95c443f1-7f81-4bbe-b76a-35a86ceabf2f" providerId="AD" clId="Web-{DAD3D9ED-D52E-F498-97EA-9CF6F5226B5A}" dt="2024-11-14T15:03:22.250" v="6" actId="1076"/>
        <pc:sldMkLst>
          <pc:docMk/>
          <pc:sldMk cId="2540643390" sldId="267"/>
        </pc:sldMkLst>
        <pc:spChg chg="add del mod">
          <ac:chgData name="Lenin Javier Serrano Gil" userId="S::lenin.serrano@upb.edu.co::95c443f1-7f81-4bbe-b76a-35a86ceabf2f" providerId="AD" clId="Web-{DAD3D9ED-D52E-F498-97EA-9CF6F5226B5A}" dt="2024-11-14T15:03:12.906" v="2"/>
          <ac:spMkLst>
            <pc:docMk/>
            <pc:sldMk cId="2540643390" sldId="267"/>
            <ac:spMk id="4" creationId="{C75A14AB-14D0-A7E7-40EC-500E6B431D73}"/>
          </ac:spMkLst>
        </pc:spChg>
        <pc:picChg chg="del">
          <ac:chgData name="Lenin Javier Serrano Gil" userId="S::lenin.serrano@upb.edu.co::95c443f1-7f81-4bbe-b76a-35a86ceabf2f" providerId="AD" clId="Web-{DAD3D9ED-D52E-F498-97EA-9CF6F5226B5A}" dt="2024-11-14T15:00:48.541" v="1"/>
          <ac:picMkLst>
            <pc:docMk/>
            <pc:sldMk cId="2540643390" sldId="267"/>
            <ac:picMk id="5" creationId="{ACA37562-1C2A-B11A-111A-15845A7B8827}"/>
          </ac:picMkLst>
        </pc:picChg>
        <pc:picChg chg="add mod">
          <ac:chgData name="Lenin Javier Serrano Gil" userId="S::lenin.serrano@upb.edu.co::95c443f1-7f81-4bbe-b76a-35a86ceabf2f" providerId="AD" clId="Web-{DAD3D9ED-D52E-F498-97EA-9CF6F5226B5A}" dt="2024-11-14T15:03:22.250" v="6" actId="1076"/>
          <ac:picMkLst>
            <pc:docMk/>
            <pc:sldMk cId="2540643390" sldId="267"/>
            <ac:picMk id="6" creationId="{E9F9DC69-CCC1-A492-C235-452361418A4F}"/>
          </ac:picMkLst>
        </pc:picChg>
      </pc:sldChg>
      <pc:sldChg chg="add replId">
        <pc:chgData name="Lenin Javier Serrano Gil" userId="S::lenin.serrano@upb.edu.co::95c443f1-7f81-4bbe-b76a-35a86ceabf2f" providerId="AD" clId="Web-{DAD3D9ED-D52E-F498-97EA-9CF6F5226B5A}" dt="2024-11-14T15:11:43.612" v="7"/>
        <pc:sldMkLst>
          <pc:docMk/>
          <pc:sldMk cId="1674478657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provisional-covid-19-death-counts-by-sex-age-and-st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fogram.com/covid-19-1h7v4pdjwlovj4k?li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gram.com/covid-19-1h7v4pdjwlovj4k?live" TargetMode="External"/><Relationship Id="rId2" Type="http://schemas.openxmlformats.org/officeDocument/2006/relationships/hyperlink" Target="https://catalog.data.gov/dataset/provisional-covid-19-death-counts-by-sex-age-and-st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stharkin/visual-data-UOC.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PEC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962" y="4619624"/>
            <a:ext cx="10503741" cy="17343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n-US"/>
              <a:t>Lenin Javier Serrano Gil</a:t>
            </a:r>
          </a:p>
          <a:p>
            <a:pPr algn="r"/>
            <a:r>
              <a:rPr lang="en-US">
                <a:ea typeface="+mn-lt"/>
                <a:cs typeface="+mn-lt"/>
              </a:rPr>
              <a:t>M2.859 - </a:t>
            </a:r>
            <a:r>
              <a:rPr lang="en-US" err="1">
                <a:ea typeface="+mn-lt"/>
                <a:cs typeface="+mn-lt"/>
              </a:rPr>
              <a:t>Visualización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datos</a:t>
            </a:r>
            <a:r>
              <a:rPr lang="en-US">
                <a:ea typeface="+mn-lt"/>
                <a:cs typeface="+mn-lt"/>
              </a:rPr>
              <a:t> - Aula 2</a:t>
            </a:r>
          </a:p>
          <a:p>
            <a:pPr algn="r"/>
            <a:r>
              <a:rPr lang="en-US" err="1">
                <a:ea typeface="+mn-lt"/>
                <a:cs typeface="+mn-lt"/>
              </a:rPr>
              <a:t>Máster</a:t>
            </a:r>
            <a:r>
              <a:rPr lang="en-US">
                <a:ea typeface="+mn-lt"/>
                <a:cs typeface="+mn-lt"/>
              </a:rPr>
              <a:t> Universitario de Ingeniería </a:t>
            </a:r>
            <a:r>
              <a:rPr lang="en-US" err="1">
                <a:ea typeface="+mn-lt"/>
                <a:cs typeface="+mn-lt"/>
              </a:rPr>
              <a:t>Informática</a:t>
            </a:r>
          </a:p>
          <a:p>
            <a:pPr algn="r"/>
            <a:r>
              <a:rPr lang="en-US">
                <a:ea typeface="+mn-lt"/>
                <a:cs typeface="+mn-lt"/>
              </a:rPr>
              <a:t>Universitat Oberta de Catalunya</a:t>
            </a:r>
          </a:p>
          <a:p>
            <a:pPr algn="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B6EA-DC89-D847-D508-3FAA346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/>
              <a:t>Gracias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8582-345C-E658-AB80-2B1AC5A1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820338"/>
            <a:ext cx="9144000" cy="1563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81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9D78D-661C-46AB-291C-36F32374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Técnicas de Visualización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EE60-A17C-1D40-E26A-D4EC151C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Histograms</a:t>
            </a:r>
          </a:p>
          <a:p>
            <a:r>
              <a:rPr lang="en-US">
                <a:ea typeface="+mn-lt"/>
                <a:cs typeface="+mn-lt"/>
              </a:rPr>
              <a:t>Isotype Chart</a:t>
            </a:r>
          </a:p>
          <a:p>
            <a:r>
              <a:rPr lang="en-US">
                <a:ea typeface="+mn-lt"/>
                <a:cs typeface="+mn-lt"/>
              </a:rPr>
              <a:t>Bee swarm Chart</a:t>
            </a:r>
          </a:p>
          <a:p>
            <a:endParaRPr lang="en-US" sz="2000">
              <a:ea typeface="+mn-lt"/>
              <a:cs typeface="+mn-lt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5192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9D78D-661C-46AB-291C-36F32374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 fontScale="90000"/>
          </a:bodyPr>
          <a:lstStyle/>
          <a:p>
            <a:r>
              <a:rPr lang="en-US" sz="5400">
                <a:ea typeface="+mj-lt"/>
                <a:cs typeface="+mj-lt"/>
              </a:rPr>
              <a:t>Provisional COVID-19 Deaths by Sex and 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EE60-A17C-1D40-E26A-D4EC151C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/>
              <a:t>URL: </a:t>
            </a:r>
            <a:r>
              <a:rPr lang="en-US" sz="2000">
                <a:ea typeface="+mn-lt"/>
                <a:cs typeface="+mn-lt"/>
                <a:hlinkClick r:id="rId2"/>
              </a:rPr>
              <a:t>https://catalog.data.gov/dataset/provisional-covid-19-death-counts-by-sex-age-and-state</a:t>
            </a:r>
            <a:endParaRPr lang="en-US"/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Data As Of,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Start Date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End Date</a:t>
            </a:r>
            <a:r>
              <a:rPr lang="en-US" sz="2000">
                <a:ea typeface="+mn-lt"/>
                <a:cs typeface="+mn-lt"/>
              </a:rPr>
              <a:t>, Group, Year, Month,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State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Sex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Age Group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COVID-19 Deaths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Total Deaths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Pneumonia Deaths</a:t>
            </a:r>
            <a:r>
              <a:rPr lang="en-US" sz="2000">
                <a:ea typeface="+mn-lt"/>
                <a:cs typeface="+mn-lt"/>
              </a:rPr>
              <a:t>, Pneumonia and COVID-19 Deaths,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Influenza Deaths</a:t>
            </a:r>
            <a:r>
              <a:rPr lang="en-US" sz="2000">
                <a:ea typeface="+mn-lt"/>
                <a:cs typeface="+mn-lt"/>
              </a:rPr>
              <a:t>, "Pneumonia, Influenza, or COVID-19 Deaths", Footnote.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B6EA-DC89-D847-D508-3FAA346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Histograms</a:t>
            </a:r>
            <a:endParaRPr lang="en-US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D51249DF-3BCB-B705-3DBA-CF6127510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91" y="1520627"/>
            <a:ext cx="7723714" cy="53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4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B6EA-DC89-D847-D508-3FAA346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Isotype Chart</a:t>
            </a:r>
          </a:p>
        </p:txBody>
      </p:sp>
      <p:sp>
        <p:nvSpPr>
          <p:cNvPr id="87" name="Content Placeholder 86">
            <a:extLst>
              <a:ext uri="{FF2B5EF4-FFF2-40B4-BE49-F238E27FC236}">
                <a16:creationId xmlns:a16="http://schemas.microsoft.com/office/drawing/2014/main" id="{443BF5E5-A0E7-8B07-9C17-DC3CC40D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>
                <a:hlinkClick r:id="rId2"/>
              </a:rPr>
              <a:t>URL: https://infogram.com/covid-19-1h7v4pdjwlovj4k?live</a:t>
            </a:r>
            <a:r>
              <a:rPr lang="en-US" sz="2000"/>
              <a:t> 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A screenshot of a chart&#10;&#10;Description automatically generated">
            <a:extLst>
              <a:ext uri="{FF2B5EF4-FFF2-40B4-BE49-F238E27FC236}">
                <a16:creationId xmlns:a16="http://schemas.microsoft.com/office/drawing/2014/main" id="{80EAE7D0-0930-529C-4C84-A77A3A41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8" r="2276" b="2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B6EA-DC89-D847-D508-3FAA346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Bee swarm Chart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A graph of covid-19&#10;&#10;Description automatically generated">
            <a:extLst>
              <a:ext uri="{FF2B5EF4-FFF2-40B4-BE49-F238E27FC236}">
                <a16:creationId xmlns:a16="http://schemas.microsoft.com/office/drawing/2014/main" id="{ACA37562-1C2A-B11A-111A-15845A7B8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249" y="1511252"/>
            <a:ext cx="9049855" cy="51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B6EA-DC89-D847-D508-3FAA346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Bee swarm Chart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9DC69-CCC1-A492-C235-45236141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05" y="1585245"/>
            <a:ext cx="9825790" cy="507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B6EA-DC89-D847-D508-3FAA346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CO" sz="4000">
                <a:ea typeface="+mj-lt"/>
                <a:cs typeface="+mj-lt"/>
              </a:rPr>
              <a:t>Enlaces</a:t>
            </a:r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8582-345C-E658-AB80-2B1AC5A1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2200">
                <a:ea typeface="+mn-lt"/>
                <a:cs typeface="+mn-lt"/>
              </a:rPr>
              <a:t>Data: </a:t>
            </a:r>
            <a:r>
              <a:rPr lang="en-US" sz="2000">
                <a:ea typeface="+mn-lt"/>
                <a:cs typeface="+mn-lt"/>
                <a:hlinkClick r:id="rId2"/>
              </a:rPr>
              <a:t>https://catalog.data.gov/dataset/provisional-covid-19-death-counts-by-sex-age-and-state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 err="1">
                <a:ea typeface="+mn-lt"/>
                <a:cs typeface="+mn-lt"/>
              </a:rPr>
              <a:t>IsoType</a:t>
            </a:r>
            <a:r>
              <a:rPr lang="en-US" sz="2000">
                <a:ea typeface="+mn-lt"/>
                <a:cs typeface="+mn-lt"/>
              </a:rPr>
              <a:t> Chart: </a:t>
            </a:r>
            <a:r>
              <a:rPr lang="en-US" sz="2000">
                <a:ea typeface="+mn-lt"/>
                <a:cs typeface="+mn-lt"/>
                <a:hlinkClick r:id="rId3"/>
              </a:rPr>
              <a:t>https://infogram.com/covid-19-1h7v4pdjwlovj4k?live</a:t>
            </a:r>
            <a:r>
              <a:rPr lang="en-US" sz="2000">
                <a:ea typeface="+mn-lt"/>
                <a:cs typeface="+mn-lt"/>
              </a:rPr>
              <a:t> 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Repo git: </a:t>
            </a:r>
            <a:r>
              <a:rPr lang="en-US" sz="2000">
                <a:ea typeface="+mn-lt"/>
                <a:cs typeface="+mn-lt"/>
                <a:hlinkClick r:id="rId4"/>
              </a:rPr>
              <a:t>https://github.com/Lestharkin/visual-data-UOC.git</a:t>
            </a: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447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0B6EA-DC89-D847-D508-3FAA346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CO" sz="4000">
                <a:ea typeface="+mj-lt"/>
                <a:cs typeface="+mj-lt"/>
              </a:rPr>
              <a:t>Referencias</a:t>
            </a:r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8582-345C-E658-AB80-2B1AC5A1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CO" sz="2200">
                <a:ea typeface="+mn-lt"/>
                <a:cs typeface="+mn-lt"/>
              </a:rPr>
              <a:t>Ross, S. M. (2018). Introducción a la estadística. Reverté.</a:t>
            </a:r>
          </a:p>
          <a:p>
            <a:r>
              <a:rPr lang="es-CO" sz="2200" err="1">
                <a:ea typeface="+mn-lt"/>
                <a:cs typeface="+mn-lt"/>
              </a:rPr>
              <a:t>Gutierrez</a:t>
            </a:r>
            <a:r>
              <a:rPr lang="es-CO" sz="2200">
                <a:ea typeface="+mn-lt"/>
                <a:cs typeface="+mn-lt"/>
              </a:rPr>
              <a:t>, R. B., &amp; i Cintas, P. G. (2013). El histograma como un instrumento para la comprensión de las funciones de densidad de probabilidad. Probabilidad Condicionada: Revista de didáctica de la Estadística, (2), 229-235.</a:t>
            </a:r>
          </a:p>
          <a:p>
            <a:r>
              <a:rPr lang="es-CO" sz="2200">
                <a:ea typeface="+mn-lt"/>
                <a:cs typeface="+mn-lt"/>
              </a:rPr>
              <a:t>Neurath, M. (1974). </a:t>
            </a:r>
            <a:r>
              <a:rPr lang="es-CO" sz="2200" err="1">
                <a:ea typeface="+mn-lt"/>
                <a:cs typeface="+mn-lt"/>
              </a:rPr>
              <a:t>Isotype</a:t>
            </a:r>
            <a:r>
              <a:rPr lang="es-CO" sz="2200">
                <a:ea typeface="+mn-lt"/>
                <a:cs typeface="+mn-lt"/>
              </a:rPr>
              <a:t>. </a:t>
            </a:r>
            <a:r>
              <a:rPr lang="es-CO" sz="2200" err="1">
                <a:ea typeface="+mn-lt"/>
                <a:cs typeface="+mn-lt"/>
              </a:rPr>
              <a:t>Instructional</a:t>
            </a:r>
            <a:r>
              <a:rPr lang="es-CO" sz="2200">
                <a:ea typeface="+mn-lt"/>
                <a:cs typeface="+mn-lt"/>
              </a:rPr>
              <a:t> </a:t>
            </a:r>
            <a:r>
              <a:rPr lang="es-CO" sz="2200" err="1">
                <a:ea typeface="+mn-lt"/>
                <a:cs typeface="+mn-lt"/>
              </a:rPr>
              <a:t>science</a:t>
            </a:r>
            <a:r>
              <a:rPr lang="es-CO" sz="2200">
                <a:ea typeface="+mn-lt"/>
                <a:cs typeface="+mn-lt"/>
              </a:rPr>
              <a:t>, 127-150.</a:t>
            </a:r>
          </a:p>
          <a:p>
            <a:r>
              <a:rPr lang="es-CO" sz="2200" err="1">
                <a:solidFill>
                  <a:srgbClr val="000000"/>
                </a:solidFill>
                <a:ea typeface="+mn-lt"/>
                <a:cs typeface="+mn-lt"/>
              </a:rPr>
              <a:t>Tecnicas</a:t>
            </a:r>
            <a:r>
              <a:rPr lang="es-CO" sz="220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s-CO" sz="2200" err="1">
                <a:solidFill>
                  <a:srgbClr val="000000"/>
                </a:solidFill>
                <a:ea typeface="+mn-lt"/>
                <a:cs typeface="+mn-lt"/>
              </a:rPr>
              <a:t>visualizacion</a:t>
            </a:r>
            <a:r>
              <a:rPr lang="es-CO" sz="22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CO" sz="2200" err="1">
                <a:solidFill>
                  <a:srgbClr val="000000"/>
                </a:solidFill>
                <a:ea typeface="+mn-lt"/>
                <a:cs typeface="+mn-lt"/>
              </a:rPr>
              <a:t>graficos</a:t>
            </a:r>
            <a:r>
              <a:rPr lang="es-CO" sz="2200">
                <a:solidFill>
                  <a:srgbClr val="000000"/>
                </a:solidFill>
                <a:ea typeface="+mn-lt"/>
                <a:cs typeface="+mn-lt"/>
              </a:rPr>
              <a:t> de isotipos </a:t>
            </a:r>
            <a:r>
              <a:rPr lang="es-CO" sz="2200" err="1">
                <a:solidFill>
                  <a:srgbClr val="000000"/>
                </a:solidFill>
                <a:ea typeface="+mn-lt"/>
                <a:cs typeface="+mn-lt"/>
              </a:rPr>
              <a:t>comunicacion</a:t>
            </a:r>
            <a:r>
              <a:rPr lang="es-CO" sz="2200">
                <a:solidFill>
                  <a:srgbClr val="000000"/>
                </a:solidFill>
                <a:ea typeface="+mn-lt"/>
                <a:cs typeface="+mn-lt"/>
              </a:rPr>
              <a:t> visual de datos con </a:t>
            </a:r>
            <a:r>
              <a:rPr lang="es-CO" sz="2200" err="1">
                <a:solidFill>
                  <a:srgbClr val="000000"/>
                </a:solidFill>
                <a:ea typeface="+mn-lt"/>
                <a:cs typeface="+mn-lt"/>
              </a:rPr>
              <a:t>graficos</a:t>
            </a:r>
            <a:r>
              <a:rPr lang="es-CO" sz="2200">
                <a:solidFill>
                  <a:srgbClr val="000000"/>
                </a:solidFill>
                <a:ea typeface="+mn-lt"/>
                <a:cs typeface="+mn-lt"/>
              </a:rPr>
              <a:t> de isotipos (2024) https://fastercapital.com/es/contenido/Tecnicas-de-visualizacion--graficos-de-isotipos--comunicacion-visual-de-datos-con-graficos-de-isotipos.html#La-historia-y-evoluci-n-de-los-gr-ficos-de-isotipos</a:t>
            </a:r>
            <a:endParaRPr lang="es-CO" sz="2200">
              <a:solidFill>
                <a:srgbClr val="000000"/>
              </a:solidFill>
              <a:latin typeface="Aptos"/>
              <a:ea typeface="+mn-lt"/>
              <a:cs typeface="Arial"/>
            </a:endParaRPr>
          </a:p>
          <a:p>
            <a:r>
              <a:rPr lang="es-CO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Reid, E., </a:t>
            </a:r>
            <a:r>
              <a:rPr lang="es-CO" sz="2200" err="1">
                <a:solidFill>
                  <a:srgbClr val="000000"/>
                </a:solidFill>
                <a:latin typeface="Aptos"/>
                <a:ea typeface="+mn-lt"/>
                <a:cs typeface="Arial"/>
              </a:rPr>
              <a:t>Sintaha</a:t>
            </a:r>
            <a:r>
              <a:rPr lang="es-CO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, M., &amp; </a:t>
            </a:r>
            <a:r>
              <a:rPr lang="es-CO" sz="2200" err="1">
                <a:solidFill>
                  <a:srgbClr val="000000"/>
                </a:solidFill>
                <a:latin typeface="Aptos"/>
                <a:ea typeface="+mn-lt"/>
                <a:cs typeface="Arial"/>
              </a:rPr>
              <a:t>Boufford</a:t>
            </a:r>
            <a:r>
              <a:rPr lang="es-CO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, N. </a:t>
            </a:r>
            <a:r>
              <a:rPr lang="es-CO" sz="2200" err="1">
                <a:solidFill>
                  <a:srgbClr val="000000"/>
                </a:solidFill>
                <a:latin typeface="Aptos"/>
                <a:ea typeface="+mn-lt"/>
                <a:cs typeface="Arial"/>
              </a:rPr>
              <a:t>SoundMap</a:t>
            </a:r>
            <a:r>
              <a:rPr lang="es-CO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: A </a:t>
            </a:r>
            <a:r>
              <a:rPr lang="es-CO" sz="2200" err="1">
                <a:solidFill>
                  <a:srgbClr val="000000"/>
                </a:solidFill>
                <a:latin typeface="Aptos"/>
                <a:ea typeface="+mn-lt"/>
                <a:cs typeface="Arial"/>
              </a:rPr>
              <a:t>Visualization</a:t>
            </a:r>
            <a:r>
              <a:rPr lang="es-CO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 Tool </a:t>
            </a:r>
            <a:r>
              <a:rPr lang="es-CO" sz="2200" err="1">
                <a:solidFill>
                  <a:srgbClr val="000000"/>
                </a:solidFill>
                <a:latin typeface="Aptos"/>
                <a:ea typeface="+mn-lt"/>
                <a:cs typeface="Arial"/>
              </a:rPr>
              <a:t>to</a:t>
            </a:r>
            <a:r>
              <a:rPr lang="es-CO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 Explore Multi-</a:t>
            </a:r>
            <a:r>
              <a:rPr lang="es-CO" sz="2200" err="1">
                <a:solidFill>
                  <a:srgbClr val="000000"/>
                </a:solidFill>
                <a:latin typeface="Aptos"/>
                <a:ea typeface="+mn-lt"/>
                <a:cs typeface="Arial"/>
              </a:rPr>
              <a:t>Attribute</a:t>
            </a:r>
            <a:r>
              <a:rPr lang="es-CO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 </a:t>
            </a:r>
            <a:r>
              <a:rPr lang="es-CO" sz="2200" err="1">
                <a:solidFill>
                  <a:srgbClr val="000000"/>
                </a:solidFill>
                <a:latin typeface="Aptos"/>
                <a:ea typeface="+mn-lt"/>
                <a:cs typeface="Arial"/>
              </a:rPr>
              <a:t>Sound</a:t>
            </a:r>
            <a:r>
              <a:rPr lang="es-CO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 Data.</a:t>
            </a:r>
          </a:p>
          <a:p>
            <a:r>
              <a:rPr lang="es-CO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Klaus, B. (2016). Statistical relevance—relevant statistics, part II: </a:t>
            </a:r>
            <a:r>
              <a:rPr lang="es-CO" sz="2200" err="1">
                <a:solidFill>
                  <a:srgbClr val="000000"/>
                </a:solidFill>
                <a:latin typeface="Aptos"/>
                <a:ea typeface="+mn-lt"/>
                <a:cs typeface="Arial"/>
              </a:rPr>
              <a:t>presenting</a:t>
            </a:r>
            <a:r>
              <a:rPr lang="es-CO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 experimental data. </a:t>
            </a:r>
            <a:r>
              <a:rPr lang="es-CO" sz="2200" err="1">
                <a:solidFill>
                  <a:srgbClr val="000000"/>
                </a:solidFill>
                <a:latin typeface="Aptos"/>
                <a:ea typeface="+mn-lt"/>
                <a:cs typeface="Arial"/>
              </a:rPr>
              <a:t>The</a:t>
            </a:r>
            <a:r>
              <a:rPr lang="es-CO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 EMBO </a:t>
            </a:r>
            <a:r>
              <a:rPr lang="es-CO" sz="2200" err="1">
                <a:solidFill>
                  <a:srgbClr val="000000"/>
                </a:solidFill>
                <a:latin typeface="Aptos"/>
                <a:ea typeface="+mn-lt"/>
                <a:cs typeface="Arial"/>
              </a:rPr>
              <a:t>Journal</a:t>
            </a:r>
            <a:r>
              <a:rPr lang="es-CO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, 35(16), 1726-1729.</a:t>
            </a:r>
          </a:p>
        </p:txBody>
      </p:sp>
    </p:spTree>
    <p:extLst>
      <p:ext uri="{BB962C8B-B14F-4D97-AF65-F5344CB8AC3E}">
        <p14:creationId xmlns:p14="http://schemas.microsoft.com/office/powerpoint/2010/main" val="271323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PEC 2</vt:lpstr>
      <vt:lpstr>Técnicas de Visualización</vt:lpstr>
      <vt:lpstr>Provisional COVID-19 Deaths by Sex and Age</vt:lpstr>
      <vt:lpstr>Histograms</vt:lpstr>
      <vt:lpstr>Isotype Chart</vt:lpstr>
      <vt:lpstr>Bee swarm Chart</vt:lpstr>
      <vt:lpstr>Bee swarm Chart</vt:lpstr>
      <vt:lpstr>Enlaces</vt:lpstr>
      <vt:lpstr>Referencias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2024-11-13T13:46:11Z</dcterms:created>
  <dcterms:modified xsi:type="dcterms:W3CDTF">2024-11-14T15:54:19Z</dcterms:modified>
</cp:coreProperties>
</file>