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44871-2B24-48EC-BF8F-BE6CFD119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B4D9EF-C682-4241-B6D7-C7F09613C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FBFD5-E4AA-4165-A265-D2F3E50A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DA5EA-DC02-4513-9CA0-2D02E906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5561E-9C69-4D7D-AA77-5BF02AA7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572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8DDDE-FAA0-47BC-9C9A-CEC73AE9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8FB001-F817-4311-8473-D3B60D01C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CC99B3-979C-4E21-BC43-DB381CD8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13456-1979-4E67-8B30-FFA952D4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5634F-738A-48CD-A527-7BC96E52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4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B1A6D7-1E0B-44BD-8973-09DD140D1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6F4CC-0A72-4EE6-9084-2532D359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247B9-8752-4B8D-9294-4A252552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6FEAB-FC3B-496B-AACE-CE013E1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E73D9-B338-44A8-B4EA-84AA6F96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0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AA90-1E17-4FFC-B54F-1B5F1759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0DF7FD-C84B-4F69-BF41-E8F3D6D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A7E91-D50A-47A3-B188-94686D6D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23B40-7C6F-4E4A-AC42-10C7ED62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62D68-C9E5-4D8D-87F9-0BC23212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38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87F50-399B-4A04-9BF2-FDFD47D1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C3A11E-6FBE-4C85-9E7C-FF7DBAC3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17ADF-9707-4399-BCA6-39D51E99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C8DB4-8684-4F8B-BB83-227C3B81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D37D6-306A-4E49-8AAF-A9F9BEEE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A44FD-1883-43ED-BDA0-CE78AEC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BEFA8-9C6D-40A5-B13E-9EA2F6EF6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CD5919-6297-4082-ACC5-1DBD6FB9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CDDE0-B6AE-465A-8F2F-477FE9B3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95C8DE-1F2E-4F60-996A-9D202BEB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3D4343-12BD-4299-866E-B301D3FE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0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882DC-E808-49B9-AF40-77A3F205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A6EC5-AB20-487F-B027-CEF87AF8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1261AD-3CCC-45E4-A029-E5957A6A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B84985-9A0C-4545-9F41-BDE27EE9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052339-58E1-4C67-8C77-439B4D80B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3D9CD1-A136-4012-9C1E-F25ECC1C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4C3D12-3449-49F4-8A3D-D22A0AF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2F1F64-C474-4FC6-B127-78BF821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82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DD88-37D7-4395-AF4D-C3DA4DE0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C98978-8251-4AC1-897F-B46F9AD2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EA4D30-C913-4AAB-81F4-5FDE08B2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16443-44B8-4527-B2D1-5137BA7F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6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C56838-F5A7-45FF-B9BB-80BA3885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8CE7AB-A26B-4FCE-BB2E-894D87B4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12092B-8EF9-471A-81C9-84CC5597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8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F4FEA-997C-40B2-B350-AD285C47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28F90-5E60-4978-9141-0B2DBCF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9E6090-8A16-4A12-99A8-EB2C0270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DBCA9-FEEA-4EA0-8C29-431CE309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FEE63F-5388-425C-8CEE-304007C6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5389F-EF35-4CBC-9121-D127EAA9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16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4768E-1DCC-430C-9B69-90B1C824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6C3684-D64F-4C9D-923D-58BE7A882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04B1D5-43CB-44D0-9415-57E817B9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403387-99CC-4C50-8F93-095EB2E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69E657-74DF-4313-8491-2314C787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7CC66D-A6CC-402D-B780-F6621E13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6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0D4092-99C9-4313-8D4F-DFB3E51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A9F63A-1ECC-442D-BB78-9D707208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DDCB6-046B-4E6E-AD12-313AB15F7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0420-EF23-4738-B144-4006C228357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97699-4BB5-4154-A681-9D3B4F88A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D2FBA-EE01-4312-8BC0-5B93C752E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2B04-47E0-4406-BAB4-6A43076B0C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52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60B5D9-782A-4AF6-8EF4-9634A187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768626"/>
            <a:ext cx="9077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7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720A7F8-1363-47A6-A947-6EDA6648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9688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/>
                </a:solidFill>
              </a:rPr>
              <a:t>PIPELINE ANALÍTICA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832023-21E2-4E0E-AD2D-B3119B950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008" y="1139688"/>
            <a:ext cx="7023653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12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PIPELINE ANALÍTICA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Romario Z</dc:creator>
  <cp:lastModifiedBy>Romario Z</cp:lastModifiedBy>
  <cp:revision>1</cp:revision>
  <dcterms:created xsi:type="dcterms:W3CDTF">2019-07-27T03:09:09Z</dcterms:created>
  <dcterms:modified xsi:type="dcterms:W3CDTF">2019-07-27T03:13:10Z</dcterms:modified>
</cp:coreProperties>
</file>