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1E287-DAA3-4215-9F22-C4E5A2CA9925}" type="doc">
      <dgm:prSet loTypeId="urn:microsoft.com/office/officeart/2005/8/layout/gear1" loCatId="process" qsTypeId="urn:microsoft.com/office/officeart/2005/8/quickstyle/simple1" qsCatId="simple" csTypeId="urn:microsoft.com/office/officeart/2005/8/colors/accent3_4" csCatId="accent3" phldr="1"/>
      <dgm:spPr/>
    </dgm:pt>
    <dgm:pt modelId="{1DEEC75C-9D61-4FD1-9DEC-304914035A06}">
      <dgm:prSet phldrT="[Texto]" custT="1"/>
      <dgm:spPr/>
      <dgm:t>
        <a:bodyPr/>
        <a:lstStyle/>
        <a:p>
          <a:r>
            <a:rPr lang="es-CO" sz="1050" dirty="0">
              <a:latin typeface="Bauhaus 93" panose="04030905020B02020C02" pitchFamily="82" charset="0"/>
            </a:rPr>
            <a:t>Modelo</a:t>
          </a:r>
        </a:p>
      </dgm:t>
    </dgm:pt>
    <dgm:pt modelId="{F84BAFCC-9E32-4F51-AB39-89D25B2F9763}" type="parTrans" cxnId="{735C114A-E0A5-40B1-8585-568C87E9BAC7}">
      <dgm:prSet/>
      <dgm:spPr/>
      <dgm:t>
        <a:bodyPr/>
        <a:lstStyle/>
        <a:p>
          <a:endParaRPr lang="es-CO" sz="3600">
            <a:latin typeface="Bauhaus 93" panose="04030905020B02020C02" pitchFamily="82" charset="0"/>
          </a:endParaRPr>
        </a:p>
      </dgm:t>
    </dgm:pt>
    <dgm:pt modelId="{72CBE992-D4C4-42BA-8239-6F3B00487F35}" type="sibTrans" cxnId="{735C114A-E0A5-40B1-8585-568C87E9BAC7}">
      <dgm:prSet/>
      <dgm:spPr/>
      <dgm:t>
        <a:bodyPr/>
        <a:lstStyle/>
        <a:p>
          <a:endParaRPr lang="es-CO" sz="3600">
            <a:latin typeface="Bauhaus 93" panose="04030905020B02020C02" pitchFamily="82" charset="0"/>
          </a:endParaRPr>
        </a:p>
      </dgm:t>
    </dgm:pt>
    <dgm:pt modelId="{AC34F7CC-FC60-4152-981E-DF6A148A64DE}">
      <dgm:prSet phldrT="[Texto]" custT="1"/>
      <dgm:spPr/>
      <dgm:t>
        <a:bodyPr/>
        <a:lstStyle/>
        <a:p>
          <a:r>
            <a:rPr lang="es-CO" sz="1050" dirty="0">
              <a:latin typeface="Bauhaus 93" panose="04030905020B02020C02" pitchFamily="82" charset="0"/>
            </a:rPr>
            <a:t>Entrenamiento</a:t>
          </a:r>
        </a:p>
      </dgm:t>
    </dgm:pt>
    <dgm:pt modelId="{C8C38019-F757-4B78-976A-F49E4136283D}" type="parTrans" cxnId="{D9C54831-7036-436E-BF61-21A99FA9E93F}">
      <dgm:prSet/>
      <dgm:spPr/>
      <dgm:t>
        <a:bodyPr/>
        <a:lstStyle/>
        <a:p>
          <a:endParaRPr lang="es-CO" sz="3600">
            <a:latin typeface="Bauhaus 93" panose="04030905020B02020C02" pitchFamily="82" charset="0"/>
          </a:endParaRPr>
        </a:p>
      </dgm:t>
    </dgm:pt>
    <dgm:pt modelId="{AAA9AD62-1478-4FF2-8A7D-95C7433A3B08}" type="sibTrans" cxnId="{D9C54831-7036-436E-BF61-21A99FA9E93F}">
      <dgm:prSet/>
      <dgm:spPr/>
      <dgm:t>
        <a:bodyPr/>
        <a:lstStyle/>
        <a:p>
          <a:endParaRPr lang="es-CO" sz="3600">
            <a:latin typeface="Bauhaus 93" panose="04030905020B02020C02" pitchFamily="82" charset="0"/>
          </a:endParaRPr>
        </a:p>
      </dgm:t>
    </dgm:pt>
    <dgm:pt modelId="{F0D78E14-AB87-44C0-B445-A14A7D393459}">
      <dgm:prSet phldrT="[Texto]" custT="1"/>
      <dgm:spPr/>
      <dgm:t>
        <a:bodyPr/>
        <a:lstStyle/>
        <a:p>
          <a:r>
            <a:rPr lang="es-CO" sz="1050" dirty="0">
              <a:latin typeface="Bauhaus 93" panose="04030905020B02020C02" pitchFamily="82" charset="0"/>
            </a:rPr>
            <a:t>Prueba de datos</a:t>
          </a:r>
        </a:p>
      </dgm:t>
    </dgm:pt>
    <dgm:pt modelId="{D572DCEE-1E19-4371-B390-84D95FB2ADA7}" type="parTrans" cxnId="{3344E008-4C22-4E19-B64B-A2BCE70D2FEC}">
      <dgm:prSet/>
      <dgm:spPr/>
      <dgm:t>
        <a:bodyPr/>
        <a:lstStyle/>
        <a:p>
          <a:endParaRPr lang="es-CO" sz="3600">
            <a:latin typeface="Bauhaus 93" panose="04030905020B02020C02" pitchFamily="82" charset="0"/>
          </a:endParaRPr>
        </a:p>
      </dgm:t>
    </dgm:pt>
    <dgm:pt modelId="{8105956B-C723-459C-910F-5332B663BF36}" type="sibTrans" cxnId="{3344E008-4C22-4E19-B64B-A2BCE70D2FEC}">
      <dgm:prSet/>
      <dgm:spPr/>
      <dgm:t>
        <a:bodyPr/>
        <a:lstStyle/>
        <a:p>
          <a:endParaRPr lang="es-CO" sz="3600">
            <a:latin typeface="Bauhaus 93" panose="04030905020B02020C02" pitchFamily="82" charset="0"/>
          </a:endParaRPr>
        </a:p>
      </dgm:t>
    </dgm:pt>
    <dgm:pt modelId="{3D6222CB-6599-4FDC-A01A-AFEDB8521B15}" type="pres">
      <dgm:prSet presAssocID="{2291E287-DAA3-4215-9F22-C4E5A2CA99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BB9F0AD-B824-44D1-8985-2055B6ADB91B}" type="pres">
      <dgm:prSet presAssocID="{1DEEC75C-9D61-4FD1-9DEC-304914035A06}" presName="gear1" presStyleLbl="node1" presStyleIdx="0" presStyleCnt="3">
        <dgm:presLayoutVars>
          <dgm:chMax val="1"/>
          <dgm:bulletEnabled val="1"/>
        </dgm:presLayoutVars>
      </dgm:prSet>
      <dgm:spPr/>
    </dgm:pt>
    <dgm:pt modelId="{D38B59D8-9740-4963-9769-71B88D8D1301}" type="pres">
      <dgm:prSet presAssocID="{1DEEC75C-9D61-4FD1-9DEC-304914035A06}" presName="gear1srcNode" presStyleLbl="node1" presStyleIdx="0" presStyleCnt="3"/>
      <dgm:spPr/>
    </dgm:pt>
    <dgm:pt modelId="{03B3A5CC-F205-4E4A-8BC6-CBFD99724070}" type="pres">
      <dgm:prSet presAssocID="{1DEEC75C-9D61-4FD1-9DEC-304914035A06}" presName="gear1dstNode" presStyleLbl="node1" presStyleIdx="0" presStyleCnt="3"/>
      <dgm:spPr/>
    </dgm:pt>
    <dgm:pt modelId="{36B36633-237B-442A-8A27-ADB340143985}" type="pres">
      <dgm:prSet presAssocID="{AC34F7CC-FC60-4152-981E-DF6A148A64DE}" presName="gear2" presStyleLbl="node1" presStyleIdx="1" presStyleCnt="3">
        <dgm:presLayoutVars>
          <dgm:chMax val="1"/>
          <dgm:bulletEnabled val="1"/>
        </dgm:presLayoutVars>
      </dgm:prSet>
      <dgm:spPr/>
    </dgm:pt>
    <dgm:pt modelId="{05F607D9-1EEF-47F7-A21B-E37D7C40591C}" type="pres">
      <dgm:prSet presAssocID="{AC34F7CC-FC60-4152-981E-DF6A148A64DE}" presName="gear2srcNode" presStyleLbl="node1" presStyleIdx="1" presStyleCnt="3"/>
      <dgm:spPr/>
    </dgm:pt>
    <dgm:pt modelId="{5CDA8BE9-ECA4-4C60-8F1F-579CFFFE5867}" type="pres">
      <dgm:prSet presAssocID="{AC34F7CC-FC60-4152-981E-DF6A148A64DE}" presName="gear2dstNode" presStyleLbl="node1" presStyleIdx="1" presStyleCnt="3"/>
      <dgm:spPr/>
    </dgm:pt>
    <dgm:pt modelId="{01CBF0EF-3F12-4E92-9DE2-3A215E0A31A5}" type="pres">
      <dgm:prSet presAssocID="{F0D78E14-AB87-44C0-B445-A14A7D393459}" presName="gear3" presStyleLbl="node1" presStyleIdx="2" presStyleCnt="3"/>
      <dgm:spPr/>
    </dgm:pt>
    <dgm:pt modelId="{E82FFCAB-B486-49DB-A059-CCCC7D15E793}" type="pres">
      <dgm:prSet presAssocID="{F0D78E14-AB87-44C0-B445-A14A7D39345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A9FA9B5-CB01-4CDB-BE9E-A6DB7A99F125}" type="pres">
      <dgm:prSet presAssocID="{F0D78E14-AB87-44C0-B445-A14A7D393459}" presName="gear3srcNode" presStyleLbl="node1" presStyleIdx="2" presStyleCnt="3"/>
      <dgm:spPr/>
    </dgm:pt>
    <dgm:pt modelId="{03740B63-B6C5-43F4-99BD-1A6828B41888}" type="pres">
      <dgm:prSet presAssocID="{F0D78E14-AB87-44C0-B445-A14A7D393459}" presName="gear3dstNode" presStyleLbl="node1" presStyleIdx="2" presStyleCnt="3"/>
      <dgm:spPr/>
    </dgm:pt>
    <dgm:pt modelId="{E3FE703D-592E-46BB-831E-87F3A7AD2EAC}" type="pres">
      <dgm:prSet presAssocID="{72CBE992-D4C4-42BA-8239-6F3B00487F35}" presName="connector1" presStyleLbl="sibTrans2D1" presStyleIdx="0" presStyleCnt="3"/>
      <dgm:spPr/>
    </dgm:pt>
    <dgm:pt modelId="{20CC59DF-0D24-451A-9D5A-708070C215F7}" type="pres">
      <dgm:prSet presAssocID="{AAA9AD62-1478-4FF2-8A7D-95C7433A3B08}" presName="connector2" presStyleLbl="sibTrans2D1" presStyleIdx="1" presStyleCnt="3"/>
      <dgm:spPr/>
    </dgm:pt>
    <dgm:pt modelId="{1339E81B-B92C-4519-ACBD-201BDACC0188}" type="pres">
      <dgm:prSet presAssocID="{8105956B-C723-459C-910F-5332B663BF36}" presName="connector3" presStyleLbl="sibTrans2D1" presStyleIdx="2" presStyleCnt="3"/>
      <dgm:spPr/>
    </dgm:pt>
  </dgm:ptLst>
  <dgm:cxnLst>
    <dgm:cxn modelId="{3344E008-4C22-4E19-B64B-A2BCE70D2FEC}" srcId="{2291E287-DAA3-4215-9F22-C4E5A2CA9925}" destId="{F0D78E14-AB87-44C0-B445-A14A7D393459}" srcOrd="2" destOrd="0" parTransId="{D572DCEE-1E19-4371-B390-84D95FB2ADA7}" sibTransId="{8105956B-C723-459C-910F-5332B663BF36}"/>
    <dgm:cxn modelId="{D9C54831-7036-436E-BF61-21A99FA9E93F}" srcId="{2291E287-DAA3-4215-9F22-C4E5A2CA9925}" destId="{AC34F7CC-FC60-4152-981E-DF6A148A64DE}" srcOrd="1" destOrd="0" parTransId="{C8C38019-F757-4B78-976A-F49E4136283D}" sibTransId="{AAA9AD62-1478-4FF2-8A7D-95C7433A3B08}"/>
    <dgm:cxn modelId="{7B0CE63A-835D-43C6-823D-9294E68F4907}" type="presOf" srcId="{AC34F7CC-FC60-4152-981E-DF6A148A64DE}" destId="{05F607D9-1EEF-47F7-A21B-E37D7C40591C}" srcOrd="1" destOrd="0" presId="urn:microsoft.com/office/officeart/2005/8/layout/gear1"/>
    <dgm:cxn modelId="{0768485C-6772-4EA6-9A5A-99702970C904}" type="presOf" srcId="{2291E287-DAA3-4215-9F22-C4E5A2CA9925}" destId="{3D6222CB-6599-4FDC-A01A-AFEDB8521B15}" srcOrd="0" destOrd="0" presId="urn:microsoft.com/office/officeart/2005/8/layout/gear1"/>
    <dgm:cxn modelId="{7F48FB5F-6611-40BD-98E2-84ADAAA0AEAC}" type="presOf" srcId="{1DEEC75C-9D61-4FD1-9DEC-304914035A06}" destId="{D38B59D8-9740-4963-9769-71B88D8D1301}" srcOrd="1" destOrd="0" presId="urn:microsoft.com/office/officeart/2005/8/layout/gear1"/>
    <dgm:cxn modelId="{D3D05D69-DF9B-4FA3-B55A-3D71A0AE3BED}" type="presOf" srcId="{AC34F7CC-FC60-4152-981E-DF6A148A64DE}" destId="{36B36633-237B-442A-8A27-ADB340143985}" srcOrd="0" destOrd="0" presId="urn:microsoft.com/office/officeart/2005/8/layout/gear1"/>
    <dgm:cxn modelId="{735C114A-E0A5-40B1-8585-568C87E9BAC7}" srcId="{2291E287-DAA3-4215-9F22-C4E5A2CA9925}" destId="{1DEEC75C-9D61-4FD1-9DEC-304914035A06}" srcOrd="0" destOrd="0" parTransId="{F84BAFCC-9E32-4F51-AB39-89D25B2F9763}" sibTransId="{72CBE992-D4C4-42BA-8239-6F3B00487F35}"/>
    <dgm:cxn modelId="{5CAB984D-C075-4FD3-8079-79F7CEDD39A0}" type="presOf" srcId="{AAA9AD62-1478-4FF2-8A7D-95C7433A3B08}" destId="{20CC59DF-0D24-451A-9D5A-708070C215F7}" srcOrd="0" destOrd="0" presId="urn:microsoft.com/office/officeart/2005/8/layout/gear1"/>
    <dgm:cxn modelId="{9078256E-CAE1-4A0B-B2D3-803B412E35FD}" type="presOf" srcId="{F0D78E14-AB87-44C0-B445-A14A7D393459}" destId="{03740B63-B6C5-43F4-99BD-1A6828B41888}" srcOrd="3" destOrd="0" presId="urn:microsoft.com/office/officeart/2005/8/layout/gear1"/>
    <dgm:cxn modelId="{AFF1C76F-9EF0-42FC-B667-614C7E2E528B}" type="presOf" srcId="{AC34F7CC-FC60-4152-981E-DF6A148A64DE}" destId="{5CDA8BE9-ECA4-4C60-8F1F-579CFFFE5867}" srcOrd="2" destOrd="0" presId="urn:microsoft.com/office/officeart/2005/8/layout/gear1"/>
    <dgm:cxn modelId="{00B5F059-C07A-42DE-8571-6AAC34F6CEEF}" type="presOf" srcId="{1DEEC75C-9D61-4FD1-9DEC-304914035A06}" destId="{03B3A5CC-F205-4E4A-8BC6-CBFD99724070}" srcOrd="2" destOrd="0" presId="urn:microsoft.com/office/officeart/2005/8/layout/gear1"/>
    <dgm:cxn modelId="{47E44A8F-BEE2-4700-ABF1-8C9FB4342633}" type="presOf" srcId="{F0D78E14-AB87-44C0-B445-A14A7D393459}" destId="{01CBF0EF-3F12-4E92-9DE2-3A215E0A31A5}" srcOrd="0" destOrd="0" presId="urn:microsoft.com/office/officeart/2005/8/layout/gear1"/>
    <dgm:cxn modelId="{4C89DEA0-9BB8-4409-B08B-3F2032EE7F16}" type="presOf" srcId="{F0D78E14-AB87-44C0-B445-A14A7D393459}" destId="{E82FFCAB-B486-49DB-A059-CCCC7D15E793}" srcOrd="1" destOrd="0" presId="urn:microsoft.com/office/officeart/2005/8/layout/gear1"/>
    <dgm:cxn modelId="{CD43B8A3-999B-4497-AEB5-4CEE7115A06B}" type="presOf" srcId="{F0D78E14-AB87-44C0-B445-A14A7D393459}" destId="{AA9FA9B5-CB01-4CDB-BE9E-A6DB7A99F125}" srcOrd="2" destOrd="0" presId="urn:microsoft.com/office/officeart/2005/8/layout/gear1"/>
    <dgm:cxn modelId="{8DD656BA-3965-4556-9B92-744D878BD4A0}" type="presOf" srcId="{8105956B-C723-459C-910F-5332B663BF36}" destId="{1339E81B-B92C-4519-ACBD-201BDACC0188}" srcOrd="0" destOrd="0" presId="urn:microsoft.com/office/officeart/2005/8/layout/gear1"/>
    <dgm:cxn modelId="{0B5B0CCD-9F03-4BB3-B3C4-B8ADEE8D1515}" type="presOf" srcId="{72CBE992-D4C4-42BA-8239-6F3B00487F35}" destId="{E3FE703D-592E-46BB-831E-87F3A7AD2EAC}" srcOrd="0" destOrd="0" presId="urn:microsoft.com/office/officeart/2005/8/layout/gear1"/>
    <dgm:cxn modelId="{210F76E8-781E-499A-8D1E-5BD001D4F902}" type="presOf" srcId="{1DEEC75C-9D61-4FD1-9DEC-304914035A06}" destId="{CBB9F0AD-B824-44D1-8985-2055B6ADB91B}" srcOrd="0" destOrd="0" presId="urn:microsoft.com/office/officeart/2005/8/layout/gear1"/>
    <dgm:cxn modelId="{207FF50C-6B4E-4158-89FF-6212A3794412}" type="presParOf" srcId="{3D6222CB-6599-4FDC-A01A-AFEDB8521B15}" destId="{CBB9F0AD-B824-44D1-8985-2055B6ADB91B}" srcOrd="0" destOrd="0" presId="urn:microsoft.com/office/officeart/2005/8/layout/gear1"/>
    <dgm:cxn modelId="{610242D7-1A47-4D88-ACE7-8142A22B94BA}" type="presParOf" srcId="{3D6222CB-6599-4FDC-A01A-AFEDB8521B15}" destId="{D38B59D8-9740-4963-9769-71B88D8D1301}" srcOrd="1" destOrd="0" presId="urn:microsoft.com/office/officeart/2005/8/layout/gear1"/>
    <dgm:cxn modelId="{B4769791-203F-4C0A-B56F-C2E39ABC32FB}" type="presParOf" srcId="{3D6222CB-6599-4FDC-A01A-AFEDB8521B15}" destId="{03B3A5CC-F205-4E4A-8BC6-CBFD99724070}" srcOrd="2" destOrd="0" presId="urn:microsoft.com/office/officeart/2005/8/layout/gear1"/>
    <dgm:cxn modelId="{0B3D7554-B396-4F68-8174-9BC1304924F6}" type="presParOf" srcId="{3D6222CB-6599-4FDC-A01A-AFEDB8521B15}" destId="{36B36633-237B-442A-8A27-ADB340143985}" srcOrd="3" destOrd="0" presId="urn:microsoft.com/office/officeart/2005/8/layout/gear1"/>
    <dgm:cxn modelId="{31D30C3E-3353-48F9-805E-48B2A1F5D813}" type="presParOf" srcId="{3D6222CB-6599-4FDC-A01A-AFEDB8521B15}" destId="{05F607D9-1EEF-47F7-A21B-E37D7C40591C}" srcOrd="4" destOrd="0" presId="urn:microsoft.com/office/officeart/2005/8/layout/gear1"/>
    <dgm:cxn modelId="{FF3C8367-84AC-4D60-BE9E-295367A50F47}" type="presParOf" srcId="{3D6222CB-6599-4FDC-A01A-AFEDB8521B15}" destId="{5CDA8BE9-ECA4-4C60-8F1F-579CFFFE5867}" srcOrd="5" destOrd="0" presId="urn:microsoft.com/office/officeart/2005/8/layout/gear1"/>
    <dgm:cxn modelId="{900F72BD-40BC-4F38-B467-4B50BB7E7565}" type="presParOf" srcId="{3D6222CB-6599-4FDC-A01A-AFEDB8521B15}" destId="{01CBF0EF-3F12-4E92-9DE2-3A215E0A31A5}" srcOrd="6" destOrd="0" presId="urn:microsoft.com/office/officeart/2005/8/layout/gear1"/>
    <dgm:cxn modelId="{6DF6C503-CA13-4276-8D0A-15B3DBD73E55}" type="presParOf" srcId="{3D6222CB-6599-4FDC-A01A-AFEDB8521B15}" destId="{E82FFCAB-B486-49DB-A059-CCCC7D15E793}" srcOrd="7" destOrd="0" presId="urn:microsoft.com/office/officeart/2005/8/layout/gear1"/>
    <dgm:cxn modelId="{CC609DE8-CDC7-4C7B-B752-DA0BF2639E96}" type="presParOf" srcId="{3D6222CB-6599-4FDC-A01A-AFEDB8521B15}" destId="{AA9FA9B5-CB01-4CDB-BE9E-A6DB7A99F125}" srcOrd="8" destOrd="0" presId="urn:microsoft.com/office/officeart/2005/8/layout/gear1"/>
    <dgm:cxn modelId="{4540A778-30B3-4AFF-AE1D-F7B6ACA40311}" type="presParOf" srcId="{3D6222CB-6599-4FDC-A01A-AFEDB8521B15}" destId="{03740B63-B6C5-43F4-99BD-1A6828B41888}" srcOrd="9" destOrd="0" presId="urn:microsoft.com/office/officeart/2005/8/layout/gear1"/>
    <dgm:cxn modelId="{91543C3E-0CF8-4FDC-9CA8-99333C3F826B}" type="presParOf" srcId="{3D6222CB-6599-4FDC-A01A-AFEDB8521B15}" destId="{E3FE703D-592E-46BB-831E-87F3A7AD2EAC}" srcOrd="10" destOrd="0" presId="urn:microsoft.com/office/officeart/2005/8/layout/gear1"/>
    <dgm:cxn modelId="{BFC10DB7-373E-489E-A417-083E03F1220D}" type="presParOf" srcId="{3D6222CB-6599-4FDC-A01A-AFEDB8521B15}" destId="{20CC59DF-0D24-451A-9D5A-708070C215F7}" srcOrd="11" destOrd="0" presId="urn:microsoft.com/office/officeart/2005/8/layout/gear1"/>
    <dgm:cxn modelId="{DC32A02F-067F-4795-B2EE-FC812D79E814}" type="presParOf" srcId="{3D6222CB-6599-4FDC-A01A-AFEDB8521B15}" destId="{1339E81B-B92C-4519-ACBD-201BDACC0188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9F0AD-B824-44D1-8985-2055B6ADB91B}">
      <dsp:nvSpPr>
        <dsp:cNvPr id="0" name=""/>
        <dsp:cNvSpPr/>
      </dsp:nvSpPr>
      <dsp:spPr>
        <a:xfrm>
          <a:off x="1314449" y="1689629"/>
          <a:ext cx="1606549" cy="1606549"/>
        </a:xfrm>
        <a:prstGeom prst="gear9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kern="1200" dirty="0">
              <a:latin typeface="Bauhaus 93" panose="04030905020B02020C02" pitchFamily="82" charset="0"/>
            </a:rPr>
            <a:t>Modelo</a:t>
          </a:r>
        </a:p>
      </dsp:txBody>
      <dsp:txXfrm>
        <a:off x="1637437" y="2065955"/>
        <a:ext cx="960573" cy="825800"/>
      </dsp:txXfrm>
    </dsp:sp>
    <dsp:sp modelId="{36B36633-237B-442A-8A27-ADB340143985}">
      <dsp:nvSpPr>
        <dsp:cNvPr id="0" name=""/>
        <dsp:cNvSpPr/>
      </dsp:nvSpPr>
      <dsp:spPr>
        <a:xfrm>
          <a:off x="379729" y="1309899"/>
          <a:ext cx="1168399" cy="1168399"/>
        </a:xfrm>
        <a:prstGeom prst="gear6">
          <a:avLst/>
        </a:prstGeom>
        <a:solidFill>
          <a:schemeClr val="accent3">
            <a:shade val="50000"/>
            <a:hueOff val="248349"/>
            <a:satOff val="-2058"/>
            <a:lumOff val="278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kern="1200" dirty="0">
              <a:latin typeface="Bauhaus 93" panose="04030905020B02020C02" pitchFamily="82" charset="0"/>
            </a:rPr>
            <a:t>Entrenamiento</a:t>
          </a:r>
        </a:p>
      </dsp:txBody>
      <dsp:txXfrm>
        <a:off x="673877" y="1605825"/>
        <a:ext cx="580103" cy="576547"/>
      </dsp:txXfrm>
    </dsp:sp>
    <dsp:sp modelId="{01CBF0EF-3F12-4E92-9DE2-3A215E0A31A5}">
      <dsp:nvSpPr>
        <dsp:cNvPr id="0" name=""/>
        <dsp:cNvSpPr/>
      </dsp:nvSpPr>
      <dsp:spPr>
        <a:xfrm rot="20700000">
          <a:off x="1034152" y="503822"/>
          <a:ext cx="1144793" cy="1144793"/>
        </a:xfrm>
        <a:prstGeom prst="gear6">
          <a:avLst/>
        </a:prstGeom>
        <a:solidFill>
          <a:schemeClr val="accent3">
            <a:shade val="50000"/>
            <a:hueOff val="248349"/>
            <a:satOff val="-2058"/>
            <a:lumOff val="278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kern="1200" dirty="0">
              <a:latin typeface="Bauhaus 93" panose="04030905020B02020C02" pitchFamily="82" charset="0"/>
            </a:rPr>
            <a:t>Prueba de datos</a:t>
          </a:r>
        </a:p>
      </dsp:txBody>
      <dsp:txXfrm rot="-20700000">
        <a:off x="1285239" y="754909"/>
        <a:ext cx="642619" cy="642619"/>
      </dsp:txXfrm>
    </dsp:sp>
    <dsp:sp modelId="{E3FE703D-592E-46BB-831E-87F3A7AD2EAC}">
      <dsp:nvSpPr>
        <dsp:cNvPr id="0" name=""/>
        <dsp:cNvSpPr/>
      </dsp:nvSpPr>
      <dsp:spPr>
        <a:xfrm>
          <a:off x="1177474" y="1454753"/>
          <a:ext cx="2056383" cy="2056383"/>
        </a:xfrm>
        <a:prstGeom prst="circularArrow">
          <a:avLst>
            <a:gd name="adj1" fmla="val 4688"/>
            <a:gd name="adj2" fmla="val 299029"/>
            <a:gd name="adj3" fmla="val 2475371"/>
            <a:gd name="adj4" fmla="val 15952134"/>
            <a:gd name="adj5" fmla="val 5469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C59DF-0D24-451A-9D5A-708070C215F7}">
      <dsp:nvSpPr>
        <dsp:cNvPr id="0" name=""/>
        <dsp:cNvSpPr/>
      </dsp:nvSpPr>
      <dsp:spPr>
        <a:xfrm>
          <a:off x="172808" y="1056840"/>
          <a:ext cx="1494090" cy="149409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shade val="90000"/>
            <a:hueOff val="259655"/>
            <a:satOff val="-4043"/>
            <a:lumOff val="208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9E81B-B92C-4519-ACBD-201BDACC0188}">
      <dsp:nvSpPr>
        <dsp:cNvPr id="0" name=""/>
        <dsp:cNvSpPr/>
      </dsp:nvSpPr>
      <dsp:spPr>
        <a:xfrm>
          <a:off x="769350" y="258534"/>
          <a:ext cx="1610930" cy="16109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shade val="90000"/>
            <a:hueOff val="259655"/>
            <a:satOff val="-4043"/>
            <a:lumOff val="208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9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8625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20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06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9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84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0391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71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47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5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98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28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9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50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8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92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8268-7B71-4AC9-AC9E-8680DDE26343}" type="datetimeFigureOut">
              <a:rPr lang="es-CO" smtClean="0"/>
              <a:t>27/07/2019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BB23-5ED2-4FDC-A96E-ACB537EA75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0152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62FBD-D48B-4D28-8BB0-AD34278F1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Analítica predictiva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0F6E44-EB6C-4F9C-A2FE-11F8584E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2895477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Pronóstico de Citas de la Biblioteca Electrónica SCIELO</a:t>
            </a:r>
          </a:p>
          <a:p>
            <a:r>
              <a:rPr lang="es-CO" dirty="0"/>
              <a:t>Por:</a:t>
            </a:r>
          </a:p>
          <a:p>
            <a:r>
              <a:rPr lang="es-CO" dirty="0"/>
              <a:t>Wilmer </a:t>
            </a:r>
            <a:r>
              <a:rPr lang="es-CO" dirty="0" err="1"/>
              <a:t>Agamez</a:t>
            </a:r>
            <a:endParaRPr lang="es-CO" dirty="0"/>
          </a:p>
          <a:p>
            <a:r>
              <a:rPr lang="es-CO" dirty="0" err="1"/>
              <a:t>Lesty</a:t>
            </a:r>
            <a:r>
              <a:rPr lang="es-CO" dirty="0"/>
              <a:t> Delgado</a:t>
            </a:r>
          </a:p>
          <a:p>
            <a:r>
              <a:rPr lang="es-CO" dirty="0"/>
              <a:t>Santiago Giraldo</a:t>
            </a:r>
          </a:p>
          <a:p>
            <a:r>
              <a:rPr lang="es-CO" dirty="0" err="1"/>
              <a:t>Yorley</a:t>
            </a:r>
            <a:r>
              <a:rPr lang="es-CO" dirty="0"/>
              <a:t> Palacios</a:t>
            </a:r>
          </a:p>
          <a:p>
            <a:r>
              <a:rPr lang="es-CO" dirty="0"/>
              <a:t>Édison Zapata</a:t>
            </a:r>
          </a:p>
        </p:txBody>
      </p:sp>
    </p:spTree>
    <p:extLst>
      <p:ext uri="{BB962C8B-B14F-4D97-AF65-F5344CB8AC3E}">
        <p14:creationId xmlns:p14="http://schemas.microsoft.com/office/powerpoint/2010/main" val="34379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73B5-050E-4B98-B008-B5642705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1809751"/>
            <a:ext cx="9733512" cy="2852737"/>
          </a:xfrm>
        </p:spPr>
        <p:txBody>
          <a:bodyPr/>
          <a:lstStyle/>
          <a:p>
            <a:r>
              <a:rPr lang="es-CO" dirty="0"/>
              <a:t>¿Cómo predecir las citas de un artículo según el autor y la publicación de la biblioteca electrónica </a:t>
            </a:r>
            <a:r>
              <a:rPr lang="es-CO" dirty="0" err="1"/>
              <a:t>scielo</a:t>
            </a:r>
            <a:r>
              <a:rPr lang="es-C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170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C5D83-32E5-4235-8797-9E0FE93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trabajo analítica </a:t>
            </a:r>
            <a:r>
              <a:rPr lang="es-CO" dirty="0" err="1"/>
              <a:t>scielo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9A2A8-1BD6-43F6-AF73-1306AF4E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4" y="3044336"/>
            <a:ext cx="2124075" cy="1314450"/>
          </a:xfrm>
          <a:prstGeom prst="rect">
            <a:avLst/>
          </a:prstGeom>
          <a:solidFill>
            <a:srgbClr val="99CCFF">
              <a:alpha val="0"/>
            </a:srgbClr>
          </a:solidFill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CD3C7C-D5CE-4902-8223-83A1A5D8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091961"/>
            <a:ext cx="1314450" cy="1219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6A1437-76DB-46FD-B064-9ABB4CADD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164" y="2677623"/>
            <a:ext cx="1790700" cy="2047875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18A0A73-EB26-491B-8E2E-BE805EDE1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926018"/>
              </p:ext>
            </p:extLst>
          </p:nvPr>
        </p:nvGraphicFramePr>
        <p:xfrm>
          <a:off x="6943725" y="1876425"/>
          <a:ext cx="2920999" cy="367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4AEAB65-A8B1-479D-AC65-3C943998A1CE}"/>
              </a:ext>
            </a:extLst>
          </p:cNvPr>
          <p:cNvSpPr/>
          <p:nvPr/>
        </p:nvSpPr>
        <p:spPr>
          <a:xfrm flipV="1">
            <a:off x="2469539" y="3429001"/>
            <a:ext cx="426061" cy="542924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8AD25F2-CA1E-465A-A2FF-07FC8A4C1441}"/>
              </a:ext>
            </a:extLst>
          </p:cNvPr>
          <p:cNvSpPr/>
          <p:nvPr/>
        </p:nvSpPr>
        <p:spPr>
          <a:xfrm flipV="1">
            <a:off x="4307864" y="3457576"/>
            <a:ext cx="426061" cy="542924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8A8D55-104F-4A80-ABEE-6B0AFD2051CB}"/>
              </a:ext>
            </a:extLst>
          </p:cNvPr>
          <p:cNvSpPr txBox="1"/>
          <p:nvPr/>
        </p:nvSpPr>
        <p:spPr>
          <a:xfrm>
            <a:off x="4751435" y="554778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Bauhaus 93" panose="04030905020B02020C02" pitchFamily="82" charset="0"/>
              </a:rPr>
              <a:t>Ingeniería de las características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036C44CF-FBF4-457B-8BA1-17B6B6146BED}"/>
              </a:ext>
            </a:extLst>
          </p:cNvPr>
          <p:cNvSpPr/>
          <p:nvPr/>
        </p:nvSpPr>
        <p:spPr>
          <a:xfrm flipV="1">
            <a:off x="6670064" y="3467101"/>
            <a:ext cx="426061" cy="542924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9029BB8-4BD9-4400-986A-910F5D29DC4A}"/>
              </a:ext>
            </a:extLst>
          </p:cNvPr>
          <p:cNvSpPr/>
          <p:nvPr/>
        </p:nvSpPr>
        <p:spPr>
          <a:xfrm flipV="1">
            <a:off x="10308614" y="3438526"/>
            <a:ext cx="426061" cy="542924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54ED1F5-438A-4CE8-AFF4-17611B151279}"/>
              </a:ext>
            </a:extLst>
          </p:cNvPr>
          <p:cNvSpPr/>
          <p:nvPr/>
        </p:nvSpPr>
        <p:spPr>
          <a:xfrm>
            <a:off x="10887075" y="3286125"/>
            <a:ext cx="1162050" cy="86677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99CCFF"/>
            </a:solidFill>
          </a:ln>
          <a:effectLst>
            <a:innerShdw blurRad="63500" dist="50800" dir="2700000">
              <a:srgbClr val="0070C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Bauhaus 93" panose="04030905020B02020C02" pitchFamily="82" charset="0"/>
              </a:rPr>
              <a:t>Predicción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2A0F96-5358-40D0-A5C0-0FADD1AAB4C1}"/>
              </a:ext>
            </a:extLst>
          </p:cNvPr>
          <p:cNvSpPr txBox="1"/>
          <p:nvPr/>
        </p:nvSpPr>
        <p:spPr>
          <a:xfrm>
            <a:off x="465185" y="5557308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Bauhaus 93" panose="04030905020B02020C02" pitchFamily="82" charset="0"/>
              </a:rPr>
              <a:t>Datos en Internet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C5D956D-AB0A-41C3-9B13-178ABCCB8E8E}"/>
              </a:ext>
            </a:extLst>
          </p:cNvPr>
          <p:cNvSpPr txBox="1"/>
          <p:nvPr/>
        </p:nvSpPr>
        <p:spPr>
          <a:xfrm>
            <a:off x="2694035" y="554778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Bauhaus 93" panose="04030905020B02020C02" pitchFamily="82" charset="0"/>
              </a:rPr>
              <a:t>Extracción, Transformación y Carga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82A6C2A-07F3-4F72-B7EA-8529EE0C9061}"/>
              </a:ext>
            </a:extLst>
          </p:cNvPr>
          <p:cNvSpPr txBox="1"/>
          <p:nvPr/>
        </p:nvSpPr>
        <p:spPr>
          <a:xfrm>
            <a:off x="7761335" y="5547783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Bauhaus 93" panose="04030905020B02020C02" pitchFamily="82" charset="0"/>
              </a:rPr>
              <a:t>Modelado Analítico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0062256-2737-443A-B920-10FAA86031B5}"/>
              </a:ext>
            </a:extLst>
          </p:cNvPr>
          <p:cNvSpPr txBox="1"/>
          <p:nvPr/>
        </p:nvSpPr>
        <p:spPr>
          <a:xfrm>
            <a:off x="10266410" y="553825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Bauhaus 93" panose="04030905020B02020C02" pitchFamily="82" charset="0"/>
              </a:rPr>
              <a:t>Predicción</a:t>
            </a:r>
          </a:p>
        </p:txBody>
      </p:sp>
    </p:spTree>
    <p:extLst>
      <p:ext uri="{BB962C8B-B14F-4D97-AF65-F5344CB8AC3E}">
        <p14:creationId xmlns:p14="http://schemas.microsoft.com/office/powerpoint/2010/main" val="7405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1409B-BD24-430B-A1D3-1818C81E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51536" cy="1325563"/>
          </a:xfrm>
        </p:spPr>
        <p:txBody>
          <a:bodyPr/>
          <a:lstStyle/>
          <a:p>
            <a:r>
              <a:rPr lang="es-CO" dirty="0"/>
              <a:t>ETL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2EC530-27D7-4130-B579-A347D986D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74" y="1454376"/>
            <a:ext cx="1386840" cy="64008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F061DE-E26C-483B-A9E2-F8580114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45" y="2466532"/>
            <a:ext cx="1348740" cy="6400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F6644A-44DC-4EF9-A257-DABDDE922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9" y="1377134"/>
            <a:ext cx="2456316" cy="70104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3B50EBDC-942D-4F23-99DB-05A6030819AA}"/>
              </a:ext>
            </a:extLst>
          </p:cNvPr>
          <p:cNvSpPr txBox="1"/>
          <p:nvPr/>
        </p:nvSpPr>
        <p:spPr>
          <a:xfrm>
            <a:off x="406433" y="5331391"/>
            <a:ext cx="2672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Diversos archivos </a:t>
            </a:r>
            <a:r>
              <a:rPr lang="es-CO" sz="1200" dirty="0" err="1"/>
              <a:t>csv</a:t>
            </a:r>
            <a:r>
              <a:rPr lang="es-CO" sz="1200" dirty="0"/>
              <a:t>, con la información diseminada, autores, artículos y </a:t>
            </a:r>
            <a:r>
              <a:rPr lang="es-CO" sz="1200" dirty="0" err="1"/>
              <a:t>journals</a:t>
            </a:r>
            <a:r>
              <a:rPr lang="es-CO" sz="1200" dirty="0"/>
              <a:t> por </a:t>
            </a:r>
            <a:r>
              <a:rPr lang="es-CO" sz="1600" dirty="0"/>
              <a:t>separado</a:t>
            </a:r>
            <a:r>
              <a:rPr lang="es-CO" sz="1200" dirty="0"/>
              <a:t>.</a:t>
            </a:r>
          </a:p>
        </p:txBody>
      </p: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28D20FEC-8349-4E65-990D-2F308EF0004A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rot="5400000">
            <a:off x="1000841" y="2590426"/>
            <a:ext cx="1028438" cy="393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ector: curvado 69">
            <a:extLst>
              <a:ext uri="{FF2B5EF4-FFF2-40B4-BE49-F238E27FC236}">
                <a16:creationId xmlns:a16="http://schemas.microsoft.com/office/drawing/2014/main" id="{1F24A164-169F-4606-89DB-B3DD7D6408D9}"/>
              </a:ext>
            </a:extLst>
          </p:cNvPr>
          <p:cNvCxnSpPr>
            <a:cxnSpLocks/>
            <a:stCxn id="78" idx="2"/>
            <a:endCxn id="36" idx="0"/>
          </p:cNvCxnSpPr>
          <p:nvPr/>
        </p:nvCxnSpPr>
        <p:spPr>
          <a:xfrm rot="16200000" flipH="1">
            <a:off x="1113759" y="4702285"/>
            <a:ext cx="1028439" cy="22977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1FB5109-5443-4B52-B16F-58FF2E81851D}"/>
              </a:ext>
            </a:extLst>
          </p:cNvPr>
          <p:cNvSpPr txBox="1"/>
          <p:nvPr/>
        </p:nvSpPr>
        <p:spPr>
          <a:xfrm>
            <a:off x="3061013" y="3283871"/>
            <a:ext cx="110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Selección de </a:t>
            </a:r>
            <a:r>
              <a:rPr lang="es-CO" sz="1200" dirty="0" err="1"/>
              <a:t>journals</a:t>
            </a:r>
            <a:r>
              <a:rPr lang="es-CO" sz="1200" dirty="0"/>
              <a:t> de ingeniería (125)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1AABA855-AE16-4F4A-9925-B684BF6B7DF8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 flipV="1">
            <a:off x="2720863" y="3699370"/>
            <a:ext cx="340150" cy="5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8" name="Imagen 77">
            <a:extLst>
              <a:ext uri="{FF2B5EF4-FFF2-40B4-BE49-F238E27FC236}">
                <a16:creationId xmlns:a16="http://schemas.microsoft.com/office/drawing/2014/main" id="{46E42E93-B873-4DC5-8728-6C4B2358A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3" y="3106612"/>
            <a:ext cx="2415540" cy="1196340"/>
          </a:xfrm>
          <a:prstGeom prst="rect">
            <a:avLst/>
          </a:prstGeom>
        </p:spPr>
      </p:pic>
      <p:cxnSp>
        <p:nvCxnSpPr>
          <p:cNvPr id="83" name="Conector: curvado 82">
            <a:extLst>
              <a:ext uri="{FF2B5EF4-FFF2-40B4-BE49-F238E27FC236}">
                <a16:creationId xmlns:a16="http://schemas.microsoft.com/office/drawing/2014/main" id="{D0A3998F-FF28-437F-9033-DFBBF87AC41C}"/>
              </a:ext>
            </a:extLst>
          </p:cNvPr>
          <p:cNvCxnSpPr>
            <a:cxnSpLocks/>
            <a:stCxn id="72" idx="0"/>
            <a:endCxn id="7" idx="1"/>
          </p:cNvCxnSpPr>
          <p:nvPr/>
        </p:nvCxnSpPr>
        <p:spPr>
          <a:xfrm rot="5400000" flipH="1" flipV="1">
            <a:off x="3817925" y="2582551"/>
            <a:ext cx="497299" cy="9053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0C22C933-6763-4C25-9D99-52D41B2E3FB7}"/>
              </a:ext>
            </a:extLst>
          </p:cNvPr>
          <p:cNvCxnSpPr>
            <a:cxnSpLocks/>
            <a:stCxn id="72" idx="2"/>
            <a:endCxn id="87" idx="1"/>
          </p:cNvCxnSpPr>
          <p:nvPr/>
        </p:nvCxnSpPr>
        <p:spPr>
          <a:xfrm rot="16200000" flipH="1">
            <a:off x="3484993" y="4243778"/>
            <a:ext cx="1212068" cy="9542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2FF519D0-5CC6-487B-BD28-2ECF871B9627}"/>
              </a:ext>
            </a:extLst>
          </p:cNvPr>
          <p:cNvGrpSpPr/>
          <p:nvPr/>
        </p:nvGrpSpPr>
        <p:grpSpPr>
          <a:xfrm>
            <a:off x="4519245" y="4728765"/>
            <a:ext cx="1726759" cy="2038176"/>
            <a:chOff x="4695086" y="4456203"/>
            <a:chExt cx="1726759" cy="2038176"/>
          </a:xfrm>
        </p:grpSpPr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FAC112AA-460B-4E7B-810A-A6324CC33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3992" y="4456203"/>
              <a:ext cx="1562850" cy="1196341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69587FD-311A-437C-B910-6838EDC753ED}"/>
                </a:ext>
              </a:extLst>
            </p:cNvPr>
            <p:cNvSpPr txBox="1"/>
            <p:nvPr/>
          </p:nvSpPr>
          <p:spPr>
            <a:xfrm>
              <a:off x="4695086" y="5663382"/>
              <a:ext cx="1726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err="1"/>
                <a:t>Scraping</a:t>
              </a:r>
              <a:r>
                <a:rPr lang="es-CO" sz="1200" dirty="0"/>
                <a:t> de </a:t>
              </a:r>
              <a:r>
                <a:rPr lang="es-CO" sz="1200" dirty="0" err="1"/>
                <a:t>scielo</a:t>
              </a:r>
              <a:r>
                <a:rPr lang="es-CO" sz="1200" dirty="0"/>
                <a:t> – </a:t>
              </a:r>
              <a:r>
                <a:rPr lang="es-CO" sz="1200" dirty="0" err="1"/>
                <a:t>journals</a:t>
              </a:r>
              <a:r>
                <a:rPr lang="es-CO" sz="1200" dirty="0"/>
                <a:t> de ingeniería</a:t>
              </a:r>
            </a:p>
            <a:p>
              <a:pPr algn="ctr"/>
              <a:r>
                <a:rPr lang="es-CO" sz="1200" dirty="0"/>
                <a:t>16,670 </a:t>
              </a:r>
              <a:r>
                <a:rPr lang="es-CO" sz="1200" dirty="0" err="1"/>
                <a:t>Abstracts</a:t>
              </a:r>
              <a:endParaRPr lang="es-CO" sz="1200" dirty="0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3348BFB-E370-422B-ADD6-74887DAA4F1B}"/>
              </a:ext>
            </a:extLst>
          </p:cNvPr>
          <p:cNvSpPr txBox="1"/>
          <p:nvPr/>
        </p:nvSpPr>
        <p:spPr>
          <a:xfrm>
            <a:off x="8172275" y="6043561"/>
            <a:ext cx="2615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Problemas:  No descargan citaciones, varios idiomas, diferencias en la codificación del lenguaje</a:t>
            </a: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5A74EDD3-63F8-49B5-82A5-D819B7D01533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6131001" y="5326936"/>
            <a:ext cx="1997314" cy="11589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508206D-CD78-46C4-AA49-141D0CC2BD3E}"/>
              </a:ext>
            </a:extLst>
          </p:cNvPr>
          <p:cNvSpPr txBox="1"/>
          <p:nvPr/>
        </p:nvSpPr>
        <p:spPr>
          <a:xfrm>
            <a:off x="5959965" y="2543254"/>
            <a:ext cx="87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Se baja a 61 </a:t>
            </a:r>
            <a:r>
              <a:rPr lang="es-CO" sz="1200" dirty="0" err="1"/>
              <a:t>journals</a:t>
            </a:r>
            <a:r>
              <a:rPr lang="es-CO" sz="1200" dirty="0"/>
              <a:t> en </a:t>
            </a:r>
            <a:r>
              <a:rPr lang="es-CO" sz="1200" dirty="0" err="1"/>
              <a:t>scopus</a:t>
            </a:r>
            <a:r>
              <a:rPr lang="es-CO" sz="1200" dirty="0"/>
              <a:t> de </a:t>
            </a:r>
            <a:r>
              <a:rPr lang="es-CO" sz="1200" dirty="0" err="1"/>
              <a:t>scielo</a:t>
            </a:r>
            <a:endParaRPr lang="es-CO" sz="120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B48CAD9-9CEF-4448-9664-CC01F02B0DF5}"/>
              </a:ext>
            </a:extLst>
          </p:cNvPr>
          <p:cNvGrpSpPr/>
          <p:nvPr/>
        </p:nvGrpSpPr>
        <p:grpSpPr>
          <a:xfrm>
            <a:off x="8449416" y="4755647"/>
            <a:ext cx="1789884" cy="908644"/>
            <a:chOff x="8533456" y="3907221"/>
            <a:chExt cx="2297801" cy="1186928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B865B0E-FC04-4F9F-8AC9-2D922843F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33456" y="3907221"/>
              <a:ext cx="2297801" cy="533860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797E002E-4C56-4B9B-B398-6C1AAAD1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39760" y="4386013"/>
              <a:ext cx="1485191" cy="708136"/>
            </a:xfrm>
            <a:prstGeom prst="rect">
              <a:avLst/>
            </a:prstGeom>
          </p:spPr>
        </p:pic>
      </p:grp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809784E9-9A00-4B5A-A6E6-3990DA4443A4}"/>
              </a:ext>
            </a:extLst>
          </p:cNvPr>
          <p:cNvCxnSpPr>
            <a:stCxn id="20" idx="0"/>
            <a:endCxn id="24" idx="2"/>
          </p:cNvCxnSpPr>
          <p:nvPr/>
        </p:nvCxnSpPr>
        <p:spPr>
          <a:xfrm rot="16200000" flipV="1">
            <a:off x="9222655" y="5785994"/>
            <a:ext cx="379270" cy="1358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D9D4FEA-8A72-4CAA-BFD8-677700BEED7F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5193615" y="2094456"/>
            <a:ext cx="11179" cy="372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0F1BC34-6553-4CD1-BDE1-D93D47A9FC5C}"/>
              </a:ext>
            </a:extLst>
          </p:cNvPr>
          <p:cNvSpPr txBox="1"/>
          <p:nvPr/>
        </p:nvSpPr>
        <p:spPr>
          <a:xfrm>
            <a:off x="6233647" y="3818227"/>
            <a:ext cx="1457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Descargas de artículos obteniendo 52,001 registros en total.</a:t>
            </a:r>
          </a:p>
        </p:txBody>
      </p:sp>
      <p:cxnSp>
        <p:nvCxnSpPr>
          <p:cNvPr id="61" name="Conector: curvado 60">
            <a:extLst>
              <a:ext uri="{FF2B5EF4-FFF2-40B4-BE49-F238E27FC236}">
                <a16:creationId xmlns:a16="http://schemas.microsoft.com/office/drawing/2014/main" id="{232F750D-7396-4BC2-92FF-1E76B864DFDA}"/>
              </a:ext>
            </a:extLst>
          </p:cNvPr>
          <p:cNvCxnSpPr>
            <a:cxnSpLocks/>
            <a:stCxn id="25" idx="3"/>
            <a:endCxn id="65" idx="0"/>
          </p:cNvCxnSpPr>
          <p:nvPr/>
        </p:nvCxnSpPr>
        <p:spPr>
          <a:xfrm>
            <a:off x="6838991" y="3143419"/>
            <a:ext cx="123394" cy="67480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454D99C-5922-465C-A6F3-D3C72FCDBC91}"/>
              </a:ext>
            </a:extLst>
          </p:cNvPr>
          <p:cNvSpPr txBox="1"/>
          <p:nvPr/>
        </p:nvSpPr>
        <p:spPr>
          <a:xfrm>
            <a:off x="7521464" y="3053038"/>
            <a:ext cx="1999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Problemas: Descargan varios idiomas, diferencias en la codificación del lenguaje, e información incompleta</a:t>
            </a:r>
          </a:p>
        </p:txBody>
      </p:sp>
      <p:cxnSp>
        <p:nvCxnSpPr>
          <p:cNvPr id="69" name="Conector: curvado 68">
            <a:extLst>
              <a:ext uri="{FF2B5EF4-FFF2-40B4-BE49-F238E27FC236}">
                <a16:creationId xmlns:a16="http://schemas.microsoft.com/office/drawing/2014/main" id="{03EF8B12-29D4-4E66-9486-14BA869E0CD7}"/>
              </a:ext>
            </a:extLst>
          </p:cNvPr>
          <p:cNvCxnSpPr>
            <a:cxnSpLocks/>
            <a:stCxn id="5" idx="3"/>
            <a:endCxn id="25" idx="0"/>
          </p:cNvCxnSpPr>
          <p:nvPr/>
        </p:nvCxnSpPr>
        <p:spPr>
          <a:xfrm>
            <a:off x="5898214" y="1774416"/>
            <a:ext cx="501264" cy="7688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9004A450-1458-4FF1-91E8-4A6B44B67D02}"/>
              </a:ext>
            </a:extLst>
          </p:cNvPr>
          <p:cNvCxnSpPr>
            <a:cxnSpLocks/>
            <a:stCxn id="65" idx="3"/>
            <a:endCxn id="71" idx="2"/>
          </p:cNvCxnSpPr>
          <p:nvPr/>
        </p:nvCxnSpPr>
        <p:spPr>
          <a:xfrm flipV="1">
            <a:off x="7691123" y="4068701"/>
            <a:ext cx="830233" cy="25735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07B3937-CE98-4A97-BC66-AA1FFFC3574E}"/>
              </a:ext>
            </a:extLst>
          </p:cNvPr>
          <p:cNvSpPr txBox="1"/>
          <p:nvPr/>
        </p:nvSpPr>
        <p:spPr>
          <a:xfrm>
            <a:off x="9368442" y="582156"/>
            <a:ext cx="1985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Se procesan los resúmenes para dejar sólo el inglés como idioma del texto, y se restringen los años desde 2015 hasta 2019.</a:t>
            </a:r>
          </a:p>
          <a:p>
            <a:r>
              <a:rPr lang="es-CO" sz="1200" b="1" dirty="0"/>
              <a:t>Para un total de 48,528 registros.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B006A382-9970-459C-9D37-6421D97E30FB}"/>
              </a:ext>
            </a:extLst>
          </p:cNvPr>
          <p:cNvSpPr txBox="1"/>
          <p:nvPr/>
        </p:nvSpPr>
        <p:spPr>
          <a:xfrm>
            <a:off x="5959965" y="310100"/>
            <a:ext cx="1789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Se descargan </a:t>
            </a:r>
            <a:r>
              <a:rPr lang="es-CO" sz="1200" dirty="0" err="1"/>
              <a:t>journals</a:t>
            </a:r>
            <a:r>
              <a:rPr lang="es-CO" sz="1200" dirty="0"/>
              <a:t> con métricas en el 2018, para un total de 45 revistas con data</a:t>
            </a:r>
          </a:p>
        </p:txBody>
      </p:sp>
      <p:cxnSp>
        <p:nvCxnSpPr>
          <p:cNvPr id="96" name="Conector: curvado 95">
            <a:extLst>
              <a:ext uri="{FF2B5EF4-FFF2-40B4-BE49-F238E27FC236}">
                <a16:creationId xmlns:a16="http://schemas.microsoft.com/office/drawing/2014/main" id="{3D2F4B1C-4152-44E3-84DF-D6FE4E778DE2}"/>
              </a:ext>
            </a:extLst>
          </p:cNvPr>
          <p:cNvCxnSpPr>
            <a:stCxn id="5" idx="0"/>
            <a:endCxn id="94" idx="1"/>
          </p:cNvCxnSpPr>
          <p:nvPr/>
        </p:nvCxnSpPr>
        <p:spPr>
          <a:xfrm rot="5400000" flipH="1" flipV="1">
            <a:off x="5217991" y="712403"/>
            <a:ext cx="728777" cy="755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9" name="Imagen 98">
            <a:extLst>
              <a:ext uri="{FF2B5EF4-FFF2-40B4-BE49-F238E27FC236}">
                <a16:creationId xmlns:a16="http://schemas.microsoft.com/office/drawing/2014/main" id="{03C58974-3D5D-4E11-AEC3-9D14585DF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563" y="2078174"/>
            <a:ext cx="1156897" cy="542108"/>
          </a:xfrm>
          <a:prstGeom prst="rect">
            <a:avLst/>
          </a:prstGeom>
        </p:spPr>
      </p:pic>
      <p:sp>
        <p:nvSpPr>
          <p:cNvPr id="100" name="CuadroTexto 99">
            <a:extLst>
              <a:ext uri="{FF2B5EF4-FFF2-40B4-BE49-F238E27FC236}">
                <a16:creationId xmlns:a16="http://schemas.microsoft.com/office/drawing/2014/main" id="{577D53E8-75B9-432A-B7E3-B522ADB7BBD2}"/>
              </a:ext>
            </a:extLst>
          </p:cNvPr>
          <p:cNvSpPr txBox="1"/>
          <p:nvPr/>
        </p:nvSpPr>
        <p:spPr>
          <a:xfrm>
            <a:off x="9922806" y="2971192"/>
            <a:ext cx="178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Se expandieron las líneas de los autores para hallar las métricas de cada uno.</a:t>
            </a:r>
          </a:p>
          <a:p>
            <a:r>
              <a:rPr lang="es-CO" sz="1200" dirty="0"/>
              <a:t>Para un total 177,351 registros.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11BE5A7B-0E3A-4E9E-8AA2-A875B9F2CE66}"/>
              </a:ext>
            </a:extLst>
          </p:cNvPr>
          <p:cNvCxnSpPr>
            <a:cxnSpLocks/>
            <a:stCxn id="71" idx="3"/>
            <a:endCxn id="100" idx="1"/>
          </p:cNvCxnSpPr>
          <p:nvPr/>
        </p:nvCxnSpPr>
        <p:spPr>
          <a:xfrm>
            <a:off x="9521247" y="3560870"/>
            <a:ext cx="401559" cy="10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Conector: curvado 106">
            <a:extLst>
              <a:ext uri="{FF2B5EF4-FFF2-40B4-BE49-F238E27FC236}">
                <a16:creationId xmlns:a16="http://schemas.microsoft.com/office/drawing/2014/main" id="{08DCB8D7-A153-4E78-9321-82EFA3EB8A19}"/>
              </a:ext>
            </a:extLst>
          </p:cNvPr>
          <p:cNvCxnSpPr>
            <a:cxnSpLocks/>
            <a:stCxn id="71" idx="0"/>
            <a:endCxn id="89" idx="2"/>
          </p:cNvCxnSpPr>
          <p:nvPr/>
        </p:nvCxnSpPr>
        <p:spPr>
          <a:xfrm rot="5400000" flipH="1" flipV="1">
            <a:off x="8990627" y="1682545"/>
            <a:ext cx="901222" cy="1839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Conector: curvado 109">
            <a:extLst>
              <a:ext uri="{FF2B5EF4-FFF2-40B4-BE49-F238E27FC236}">
                <a16:creationId xmlns:a16="http://schemas.microsoft.com/office/drawing/2014/main" id="{439C288B-6509-4BF9-9BA2-CE1580EBF114}"/>
              </a:ext>
            </a:extLst>
          </p:cNvPr>
          <p:cNvCxnSpPr>
            <a:cxnSpLocks/>
            <a:stCxn id="100" idx="0"/>
            <a:endCxn id="89" idx="2"/>
          </p:cNvCxnSpPr>
          <p:nvPr/>
        </p:nvCxnSpPr>
        <p:spPr>
          <a:xfrm rot="16200000" flipV="1">
            <a:off x="10179747" y="2333190"/>
            <a:ext cx="819376" cy="4566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Conector: curvado 111">
            <a:extLst>
              <a:ext uri="{FF2B5EF4-FFF2-40B4-BE49-F238E27FC236}">
                <a16:creationId xmlns:a16="http://schemas.microsoft.com/office/drawing/2014/main" id="{D7E01624-5AC2-413F-8DAA-C42B996B7D88}"/>
              </a:ext>
            </a:extLst>
          </p:cNvPr>
          <p:cNvCxnSpPr>
            <a:cxnSpLocks/>
            <a:stCxn id="94" idx="3"/>
            <a:endCxn id="89" idx="1"/>
          </p:cNvCxnSpPr>
          <p:nvPr/>
        </p:nvCxnSpPr>
        <p:spPr>
          <a:xfrm>
            <a:off x="7749849" y="725599"/>
            <a:ext cx="1618593" cy="64138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76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695</TotalTime>
  <Words>221</Words>
  <Application>Microsoft Office PowerPoint</Application>
  <PresentationFormat>Panorámica</PresentationFormat>
  <Paragraphs>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Bauhaus 93</vt:lpstr>
      <vt:lpstr>Bookman Old Style</vt:lpstr>
      <vt:lpstr>Rockwell</vt:lpstr>
      <vt:lpstr>Damask</vt:lpstr>
      <vt:lpstr>Analítica predictiva</vt:lpstr>
      <vt:lpstr>¿Cómo predecir las citas de un artículo según el autor y la publicación de la biblioteca electrónica scielo?</vt:lpstr>
      <vt:lpstr>Flujo de trabajo analítica scielo</vt:lpstr>
      <vt:lpstr>ETL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Santiago Giraldo</dc:creator>
  <cp:lastModifiedBy>Santiago Giraldo</cp:lastModifiedBy>
  <cp:revision>45</cp:revision>
  <dcterms:created xsi:type="dcterms:W3CDTF">2019-07-26T14:00:00Z</dcterms:created>
  <dcterms:modified xsi:type="dcterms:W3CDTF">2019-07-27T15:47:21Z</dcterms:modified>
</cp:coreProperties>
</file>