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62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93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59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7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07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95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82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D6A0B7-DD86-4BAB-8E93-E30EACCD73CF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DB8910-CD4C-4FE1-BD2E-49F26A58C73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346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88" y="1575067"/>
            <a:ext cx="10993549" cy="147501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Century Gothic" panose="020B0502020202020204" pitchFamily="34" charset="0"/>
              </a:rPr>
              <a:t>Рекомендации книг на основе прочитанных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1" y="3499785"/>
            <a:ext cx="10993546" cy="1521920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Дерябина Олеся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Дпо </a:t>
            </a:r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«</a:t>
            </a:r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Компьютерная лингвистика</a:t>
            </a:r>
            <a:r>
              <a:rPr lang="ru-RU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»</a:t>
            </a:r>
            <a:endParaRPr lang="ru-RU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4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819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entury Gothic" panose="020B0502020202020204" pitchFamily="34" charset="0"/>
              </a:rPr>
              <a:t>экспериментируем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676" y="2182019"/>
            <a:ext cx="7134646" cy="3747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8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819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Расстояние левенштейна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36873"/>
              </p:ext>
            </p:extLst>
          </p:nvPr>
        </p:nvGraphicFramePr>
        <p:xfrm>
          <a:off x="581025" y="2181227"/>
          <a:ext cx="11029782" cy="4094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94"/>
                <a:gridCol w="3676594"/>
                <a:gridCol w="3676594"/>
              </a:tblGrid>
              <a:tr h="584983">
                <a:tc>
                  <a:txBody>
                    <a:bodyPr/>
                    <a:lstStyle/>
                    <a:p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distance</a:t>
                      </a:r>
                      <a:endParaRPr lang="ru-RU" sz="24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jaro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Предобработанный и лемматизированный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73 653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0,4636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29 545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0,4427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32 080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0,4374</a:t>
                      </a:r>
                      <a:endParaRPr lang="ru-RU" sz="2400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rowSpan="3"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Сырой 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599 963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0,6436</a:t>
                      </a:r>
                      <a:endParaRPr lang="ru-RU" sz="2400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253 583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0,7896</a:t>
                      </a:r>
                      <a:endParaRPr lang="ru-RU" sz="2400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  <a:tr h="584983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267 442</a:t>
                      </a:r>
                      <a:endParaRPr lang="ru-RU" sz="2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0,8008</a:t>
                      </a:r>
                      <a:endParaRPr lang="ru-RU" sz="2400" dirty="0" smtClean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7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04" y="1553585"/>
            <a:ext cx="8937643" cy="2173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64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Косинусное сходство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IDF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379" y="2804265"/>
            <a:ext cx="4364754" cy="333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TF-IDF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26" y="2786897"/>
            <a:ext cx="5495482" cy="3318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5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81191" y="50819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КОСИНУСНОЕ СХОДСТВО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Результаты </a:t>
            </a:r>
            <a:r>
              <a:rPr lang="en-US" sz="2400" dirty="0" smtClean="0">
                <a:latin typeface="Century Gothic" panose="020B0502020202020204" pitchFamily="34" charset="0"/>
              </a:rPr>
              <a:t>TF-IDF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28" y="2914362"/>
            <a:ext cx="4842741" cy="2210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8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0819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КОСИНУСНОЕ СХОДСТВО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 anchorCtr="1"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Century Gothic" panose="020B0502020202020204" pitchFamily="34" charset="0"/>
              </a:rPr>
              <a:t>SKLEARN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24" y="2954410"/>
            <a:ext cx="6748149" cy="2130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913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ВЫВОДЫ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В результате анализа мы получаем: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«Заводной апельсин» Э. Берджеса;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«О дивный новый мир» О. Хаксли;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«Кладбище домашних животных» С. Кинг</a:t>
            </a:r>
            <a:endParaRPr lang="ru-RU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9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246908" y="1801091"/>
            <a:ext cx="9337964" cy="1939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022764" y="2549236"/>
            <a:ext cx="9337964" cy="19396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СПАСИБО ЗА ВНИМАНИЕ!</a:t>
            </a:r>
            <a:endParaRPr lang="ru-RU" sz="4000" b="1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163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0728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Цели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910673"/>
            <a:ext cx="11029615" cy="3785589"/>
          </a:xfrm>
        </p:spPr>
        <p:txBody>
          <a:bodyPr numCol="1">
            <a:normAutofit/>
          </a:bodyPr>
          <a:lstStyle/>
          <a:p>
            <a:pPr marL="0" indent="450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Суть проекта заключается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в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том,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чтобы определить насколько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«Долгая прогулка»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близка к каждой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выбранной книге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с учетом одного и того же автора у двух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книг,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общего жанра у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трех,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а также сравнение с книгой, где некоторые русские слова написаны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латиницей, проводя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сравнительный анализ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методов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косинусного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сходства и расстояния Левенштейна</a:t>
            </a:r>
            <a:endParaRPr lang="ru-RU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837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512444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Для кого?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450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Это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может быть интересно и нужно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тем,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кто прочел интересную книгу и хочет еще чего-то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подобного.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В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едь </a:t>
            </a:r>
            <a:r>
              <a:rPr lang="ru-RU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часто бывает такое, что прочел книгу или посмотрел сериал/фильм и хочется чего-то </a:t>
            </a:r>
            <a:r>
              <a:rPr lang="ru-RU" sz="24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похожего</a:t>
            </a:r>
            <a:endParaRPr lang="ru-RU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70685" y="1500776"/>
            <a:ext cx="5040124" cy="3011264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solidFill>
                  <a:schemeClr val="tx1"/>
                </a:solidFill>
                <a:latin typeface="Century Gothic" panose="020B0502020202020204" pitchFamily="34" charset="0"/>
              </a:rPr>
              <a:t>Что-то наподобие Кинопоиска и </a:t>
            </a:r>
            <a:r>
              <a:rPr lang="ru-RU" sz="26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рекомендаций</a:t>
            </a:r>
            <a:endParaRPr lang="ru-RU" sz="2600" dirty="0" smtClean="0">
              <a:latin typeface="Century Gothic" panose="020B0502020202020204" pitchFamily="34" charset="0"/>
            </a:endParaRPr>
          </a:p>
          <a:p>
            <a:pPr marL="0" indent="45000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64" y="3496698"/>
            <a:ext cx="3324965" cy="2030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95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0728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данные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053651"/>
            <a:ext cx="11029615" cy="415227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Тексты берем с сайта </a:t>
            </a:r>
            <a:r>
              <a:rPr lang="en-US" sz="2400" dirty="0" smtClean="0">
                <a:latin typeface="Century Gothic" panose="020B0502020202020204" pitchFamily="34" charset="0"/>
              </a:rPr>
              <a:t>sv-scena.ru </a:t>
            </a:r>
            <a:r>
              <a:rPr lang="ru-RU" sz="2400" dirty="0" smtClean="0">
                <a:latin typeface="Century Gothic" panose="020B0502020202020204" pitchFamily="34" charset="0"/>
              </a:rPr>
              <a:t>Библиотека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>
              <a:latin typeface="Century Gothic" panose="020B0502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За </a:t>
            </a:r>
            <a:r>
              <a:rPr lang="ru-RU" sz="2400" dirty="0">
                <a:latin typeface="Century Gothic" panose="020B0502020202020204" pitchFamily="34" charset="0"/>
              </a:rPr>
              <a:t>основу </a:t>
            </a:r>
            <a:r>
              <a:rPr lang="ru-RU" sz="2400" dirty="0" smtClean="0">
                <a:latin typeface="Century Gothic" panose="020B0502020202020204" pitchFamily="34" charset="0"/>
              </a:rPr>
              <a:t>берем</a:t>
            </a:r>
            <a:r>
              <a:rPr lang="en-US" sz="2400" dirty="0" smtClean="0">
                <a:latin typeface="Century Gothic" panose="020B0502020202020204" pitchFamily="34" charset="0"/>
              </a:rPr>
              <a:t>:</a:t>
            </a:r>
            <a:endParaRPr lang="ru-RU" sz="2400" dirty="0" smtClean="0">
              <a:latin typeface="Century Gothic" panose="020B0502020202020204" pitchFamily="34" charset="0"/>
            </a:endParaRPr>
          </a:p>
          <a:p>
            <a:pPr marL="0" indent="4500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Century Gothic" panose="020B0502020202020204" pitchFamily="34" charset="0"/>
              </a:rPr>
              <a:t>«Долгая прогулка» С. Кинг</a:t>
            </a:r>
            <a:endParaRPr lang="ru-RU" sz="2400" dirty="0">
              <a:latin typeface="Century Gothic" panose="020B0502020202020204" pitchFamily="34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400" dirty="0" smtClean="0">
                <a:latin typeface="Century Gothic" panose="020B0502020202020204" pitchFamily="34" charset="0"/>
              </a:rPr>
              <a:t>С чем сравнивать</a:t>
            </a:r>
            <a:r>
              <a:rPr lang="en-US" sz="2400" dirty="0" smtClean="0">
                <a:latin typeface="Century Gothic" panose="020B0502020202020204" pitchFamily="34" charset="0"/>
              </a:rPr>
              <a:t>:</a:t>
            </a:r>
            <a:endParaRPr lang="ru-RU" sz="2400" dirty="0" smtClean="0">
              <a:latin typeface="Century Gothic" panose="020B0502020202020204" pitchFamily="34" charset="0"/>
            </a:endParaRPr>
          </a:p>
          <a:p>
            <a:pPr marL="0" indent="4500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«Кладбище </a:t>
            </a:r>
            <a:r>
              <a:rPr lang="ru-RU" sz="2400" dirty="0">
                <a:latin typeface="Century Gothic" panose="020B0502020202020204" pitchFamily="34" charset="0"/>
              </a:rPr>
              <a:t>домашних </a:t>
            </a:r>
            <a:r>
              <a:rPr lang="ru-RU" sz="2400" dirty="0" smtClean="0">
                <a:latin typeface="Century Gothic" panose="020B0502020202020204" pitchFamily="34" charset="0"/>
              </a:rPr>
              <a:t>животных» С. Кинг</a:t>
            </a:r>
            <a:endParaRPr lang="ru-RU" sz="2400" dirty="0">
              <a:latin typeface="Century Gothic" panose="020B0502020202020204" pitchFamily="34" charset="0"/>
            </a:endParaRPr>
          </a:p>
          <a:p>
            <a:pPr marL="0" indent="4500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«О </a:t>
            </a:r>
            <a:r>
              <a:rPr lang="ru-RU" sz="2400" dirty="0">
                <a:latin typeface="Century Gothic" panose="020B0502020202020204" pitchFamily="34" charset="0"/>
              </a:rPr>
              <a:t>дивный новый </a:t>
            </a:r>
            <a:r>
              <a:rPr lang="ru-RU" sz="2400" dirty="0" smtClean="0">
                <a:latin typeface="Century Gothic" panose="020B0502020202020204" pitchFamily="34" charset="0"/>
              </a:rPr>
              <a:t>мир» О. Хаксли</a:t>
            </a:r>
            <a:endParaRPr lang="ru-RU" sz="2400" dirty="0">
              <a:latin typeface="Century Gothic" panose="020B0502020202020204" pitchFamily="34" charset="0"/>
            </a:endParaRPr>
          </a:p>
          <a:p>
            <a:pPr marL="0" indent="4500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«Заводной апельсин» Э. Берджес</a:t>
            </a:r>
            <a:endParaRPr lang="ru-R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0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728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Все, что нужно импортировать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349" y="2061303"/>
            <a:ext cx="5388034" cy="4433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891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0728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Скрэйпим данные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2336756"/>
            <a:ext cx="11029950" cy="38391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1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7285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Первые сложности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8" y="1917251"/>
            <a:ext cx="11029950" cy="18077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7" y="3140394"/>
            <a:ext cx="11029781" cy="1746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8" y="4405936"/>
            <a:ext cx="11029950" cy="1833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71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728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предобработка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81191" y="1180371"/>
            <a:ext cx="11029615" cy="3678303"/>
          </a:xfrm>
        </p:spPr>
        <p:txBody>
          <a:bodyPr>
            <a:normAutofit/>
          </a:bodyPr>
          <a:lstStyle/>
          <a:p>
            <a:pPr marL="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Приводим к нижнему регистру;</a:t>
            </a:r>
          </a:p>
          <a:p>
            <a:pPr marL="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Чистим от стоп-слов;</a:t>
            </a:r>
          </a:p>
          <a:p>
            <a:pPr marL="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Токенизируем;</a:t>
            </a:r>
          </a:p>
          <a:p>
            <a:pPr marL="0" indent="-45720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Century Gothic" panose="020B0502020202020204" pitchFamily="34" charset="0"/>
              </a:rPr>
              <a:t>Чистим пунктуацию</a:t>
            </a:r>
            <a:endParaRPr lang="ru-RU" sz="2400" dirty="0"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31" y="4218158"/>
            <a:ext cx="8791575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37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1" y="507283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Century Gothic" panose="020B0502020202020204" pitchFamily="34" charset="0"/>
              </a:rPr>
              <a:t>Лемматизация</a:t>
            </a:r>
            <a:endParaRPr lang="ru-RU" sz="4000" dirty="0">
              <a:latin typeface="Century Gothic" panose="020B0502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58" y="1991896"/>
            <a:ext cx="3651281" cy="4606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32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303</TotalTime>
  <Words>257</Words>
  <Application>Microsoft Office PowerPoint</Application>
  <PresentationFormat>Широкоэкранный</PresentationFormat>
  <Paragraphs>59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Century Gothic</vt:lpstr>
      <vt:lpstr>Corbel</vt:lpstr>
      <vt:lpstr>Gill Sans MT</vt:lpstr>
      <vt:lpstr>Wingdings</vt:lpstr>
      <vt:lpstr>Wingdings 2</vt:lpstr>
      <vt:lpstr>Дивиденд</vt:lpstr>
      <vt:lpstr>Рекомендации книг на основе прочитанных</vt:lpstr>
      <vt:lpstr>Цели</vt:lpstr>
      <vt:lpstr>Для кого?</vt:lpstr>
      <vt:lpstr>данные</vt:lpstr>
      <vt:lpstr>Все, что нужно импортировать</vt:lpstr>
      <vt:lpstr>Скрэйпим данные</vt:lpstr>
      <vt:lpstr>Первые сложности</vt:lpstr>
      <vt:lpstr>предобработка</vt:lpstr>
      <vt:lpstr>Лемматизация</vt:lpstr>
      <vt:lpstr>экспериментируем</vt:lpstr>
      <vt:lpstr>Расстояние левенштейна</vt:lpstr>
      <vt:lpstr> </vt:lpstr>
      <vt:lpstr>Косинусное сходство</vt:lpstr>
      <vt:lpstr>КОСИНУСНОЕ СХОДСТВО</vt:lpstr>
      <vt:lpstr>КОСИНУСНОЕ СХОДСТВО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26</cp:revision>
  <dcterms:created xsi:type="dcterms:W3CDTF">2023-02-17T14:22:57Z</dcterms:created>
  <dcterms:modified xsi:type="dcterms:W3CDTF">2023-02-17T19:31:44Z</dcterms:modified>
</cp:coreProperties>
</file>