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 Slab" charset="0"/>
      <p:regular r:id="rId19"/>
      <p:bold r:id="rId20"/>
    </p:embeddedFont>
    <p:embeddedFont>
      <p:font typeface="Roboto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9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Variant calling	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Milan Petrovic 3351/2017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Elektrotehnicki fakultet Beograd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 variant calling algoritma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Učitati pileup fajl u strukturu koja predstavlja listu listi, gde unutrašnja lista sadrži podatke iz jednog reda pileup-a, a spoljašnja lista sadrži sve redove pileup fajla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Iterirati kroz spoljašnju listu i za svaki red iz pileup-a izvršiti parsiranje kolone koja sadrži koji je nukleotid očitan na zadatoj poziciji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Ukoliko je uočena mutacija, izvršiti ispis jednog reda u VCF fajl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Ukoliko postoje umetanja između referentnih nukleotida ili ukoliko je neki od referentnih nukleotida izbrisan, sankcionisati dati slučaj i u poslednjoj koloni ispisati odgovarajući genotip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 dirty="0" smtClean="0"/>
              <a:t>Pokretanje </a:t>
            </a:r>
            <a:r>
              <a:rPr lang="sr" dirty="0"/>
              <a:t>algoritma	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Potrebno je pokrenuti skriptu </a:t>
            </a:r>
            <a:r>
              <a:rPr lang="sr" dirty="0" smtClean="0"/>
              <a:t>variant</a:t>
            </a:r>
            <a:r>
              <a:rPr lang="en-US" dirty="0" smtClean="0"/>
              <a:t>_c</a:t>
            </a:r>
            <a:r>
              <a:rPr lang="sr" dirty="0" smtClean="0"/>
              <a:t>alling.py </a:t>
            </a:r>
            <a:r>
              <a:rPr lang="sr" dirty="0"/>
              <a:t>na računaru koji ima instaliran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U istom folderu u kojem je skripta je potrebno da stoji i ulazni fajl puleup.txt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Nakon pokretanja algoritma izabrati željenu opciju, 1 je za pokretanje algoritma, ostale su za testove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Rezultat algoritma ce biti smešten u </a:t>
            </a:r>
            <a:r>
              <a:rPr lang="sr" dirty="0" smtClean="0"/>
              <a:t>VCF</a:t>
            </a:r>
            <a:r>
              <a:rPr lang="en-US" dirty="0" smtClean="0"/>
              <a:t>_</a:t>
            </a:r>
            <a:r>
              <a:rPr lang="en-US" dirty="0" err="1" smtClean="0"/>
              <a:t>impl</a:t>
            </a:r>
            <a:r>
              <a:rPr lang="sr" dirty="0" smtClean="0"/>
              <a:t>.</a:t>
            </a:r>
            <a:r>
              <a:rPr lang="en-US" dirty="0" err="1" smtClean="0"/>
              <a:t>vcf</a:t>
            </a:r>
            <a:r>
              <a:rPr lang="sr" dirty="0" smtClean="0"/>
              <a:t> </a:t>
            </a:r>
            <a:r>
              <a:rPr lang="sr" dirty="0"/>
              <a:t>fajl koji će biti generisan u istom folderu u kojem je skripta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Poredjenje rezultata algoritma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Za potrebe poredjenja implementiranog algoritma i vcftools alata je napisana skripta compare.py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Potrebno je da se istom folderu u kojem je data skripta nalaze i 2 ulazna VCF fajla sa nazivima </a:t>
            </a:r>
            <a:r>
              <a:rPr lang="sr" dirty="0" smtClean="0"/>
              <a:t>VCF_ref.</a:t>
            </a:r>
            <a:r>
              <a:rPr lang="en-US" dirty="0" err="1" smtClean="0"/>
              <a:t>vcf</a:t>
            </a:r>
            <a:r>
              <a:rPr lang="sr" dirty="0" smtClean="0"/>
              <a:t> </a:t>
            </a:r>
            <a:r>
              <a:rPr lang="sr" dirty="0"/>
              <a:t>i </a:t>
            </a:r>
            <a:r>
              <a:rPr lang="sr" dirty="0" smtClean="0"/>
              <a:t>VCF_impl.</a:t>
            </a:r>
            <a:r>
              <a:rPr lang="en-US" dirty="0" err="1" smtClean="0"/>
              <a:t>vcf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 dirty="0"/>
              <a:t>Rezultat poredjenja je smešten u fajl compare_results.txt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Poredjenje rezultata algoritma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Rezultat je dat u vidu: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varijanti koje se preklapaju (true positives)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koliko varijanti postoji u implementiranom rešenju, a ne postoji u bcftools (false positives)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koliko varijanti postoji u bcftools, a ne postoji u implementiranom rešenju (false negatives)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Izlačunati su precision, recall, f-score metrike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Rezultati poredjenja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True positives: 1887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False positives: 1289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False negatives: 314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Precision: 0.5941435768261965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Recall: 0.8573375738300772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F-score: 0.7018783708387577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Dijagram rezultata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25" y="1184250"/>
            <a:ext cx="5514975" cy="3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Kraj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r" sz="4800"/>
              <a:t>                   THE END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Cilj projektnog zadatka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Implementirati na programskom jeziku Python algoritam za variant calling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Ulaz u algoritam je fajl u pileup formatu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Izlaz iz algoritma je fajl u VCF formatu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Kao referentne podatke koristiti BAM fajl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Korišćenjem samtools alata, iz BAM fajla generisati pileup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Korišćenjem vcftools alata, generisati VCF fajl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Uporediti rezultate implementiranog algoritma sa rezultatima samtools alata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BAM fajl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Binarni fajl u kojem se skladište podaci dobijeni sekvenciranjem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Sadrži iste podatke kao i SAM fajl, samo što su podaci iz SAM fajla čitkljiviji ljudima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BAM fajl ostvaruje bolju kompresiju u odnosu na SAM fajl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SAM fajl je lakše procesuirati konvencionalnim tekstualno orijentisanim programima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Pileup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Tekstualni fajl koji sadrži sumirane baze različitih read-ova za različite pozicije referentne sekvence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63" y="2520900"/>
            <a:ext cx="6755475" cy="20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Pileup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Sadrži 6 kolona koje redom predstavljaju: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id sekvence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pozicija u sekvenci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referentni nukleotid na toj poziciji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broj read-ova koji pokrivaju datu poziciju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baze koje su pročitane u svim read-ima na datoj poziciji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kvalitet baza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VCF (Variant calling format)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Tekstualni fajl koji sadrži mutacije koje su locirane primenom variant calling algoritma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Može imati različit broj kolona, od kojih su neke opcione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Nama su bitne kolone: CHROM, POS, REF, ALT, FORMAT, SAMPLE_ID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6227"/>
            <a:ext cx="9144001" cy="11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VCF (Variant calling format)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CHROM sadrži identifikator hromozoma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POS sadrži pozicije na kojima je locirana mutacija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REF sadrži referentne nukleotide na zadatoj poziciji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ALT sarži mutacije na zadatoj poziciji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FORMAT prestavlja tip podatka iz kolone SAMPLE_ID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SAMPLE_ID predstavlja koji je genotip u pitanju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Samtools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Alat koji pruža niz operacija koje se mogu izvesti nad SAM/BAM fajlom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Nama od značaja jeste gerisanje pileup fajla, za koji je potreban i fasta fajl referentnog ljudskog genoma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Alat sa uputstvom za instalaciju i podešavanje je dostupan na adresi: </a:t>
            </a:r>
            <a:r>
              <a:rPr lang="sr" u="sng">
                <a:solidFill>
                  <a:schemeClr val="hlink"/>
                </a:solidFill>
                <a:hlinkClick r:id="rId3"/>
              </a:rPr>
              <a:t>http://samtools.sourceforge.net/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Komanda za generisanje pileup fajla je: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1100"/>
              <a:t>/path_to_samtools/samtools mpileup --fasta-ref human_g1k_v37_decoy.fasta --output out.pileup --output-BP merged-normal.bam</a:t>
            </a:r>
            <a:endParaRPr sz="11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Komanda za generisanje VCF fajla: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/path_to_bcftools/bcftools mpileup --fasta-ref human_g1k_v37_decoy.fasta merged-normal.bam --output-type v &gt; out.vcf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75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Variant calling algoritam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sr">
                <a:solidFill>
                  <a:srgbClr val="F3F3F3"/>
                </a:solidFill>
              </a:rPr>
              <a:t>Proces poredjenja uzoraka sa referentnim genomom</a:t>
            </a:r>
            <a:endParaRPr>
              <a:solidFill>
                <a:srgbClr val="F3F3F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sr">
                <a:solidFill>
                  <a:srgbClr val="F3F3F3"/>
                </a:solidFill>
              </a:rPr>
              <a:t>Izlistava sve vrste razlika koje se pojavljuju</a:t>
            </a:r>
            <a:endParaRPr>
              <a:solidFill>
                <a:srgbClr val="F3F3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sr">
                <a:solidFill>
                  <a:srgbClr val="F3F3F3"/>
                </a:solidFill>
              </a:rPr>
              <a:t>Iz svih read-ova koji postoje, pročitamo koji je nukleotid očitan na zadatoj poziciji i poredimo to sa referentim nukleotidom, nakon čega donosimo odluku da li je došlo do mutacije ili 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211750"/>
            <a:ext cx="7143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678</Words>
  <PresentationFormat>On-screen Show (16:9)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 Slab</vt:lpstr>
      <vt:lpstr>Roboto</vt:lpstr>
      <vt:lpstr>Verdana</vt:lpstr>
      <vt:lpstr>Marina</vt:lpstr>
      <vt:lpstr>Variant calling </vt:lpstr>
      <vt:lpstr>Cilj projektnog zadatka</vt:lpstr>
      <vt:lpstr>BAM fajl</vt:lpstr>
      <vt:lpstr>Pileup</vt:lpstr>
      <vt:lpstr>Pileup</vt:lpstr>
      <vt:lpstr>VCF (Variant calling format)</vt:lpstr>
      <vt:lpstr>VCF (Variant calling format)</vt:lpstr>
      <vt:lpstr>Samtools</vt:lpstr>
      <vt:lpstr>Variant calling algoritam</vt:lpstr>
      <vt:lpstr>Implementacija variant calling algoritma</vt:lpstr>
      <vt:lpstr>Pokretanje algoritma </vt:lpstr>
      <vt:lpstr>Poredjenje rezultata algoritma</vt:lpstr>
      <vt:lpstr>Poredjenje rezultata algoritma</vt:lpstr>
      <vt:lpstr>Rezultati poredjenja</vt:lpstr>
      <vt:lpstr>Dijagram rezultata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calling </dc:title>
  <cp:lastModifiedBy>Milan</cp:lastModifiedBy>
  <cp:revision>8</cp:revision>
  <dcterms:modified xsi:type="dcterms:W3CDTF">2018-07-03T21:43:34Z</dcterms:modified>
</cp:coreProperties>
</file>