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21814-0821-2AB6-987F-2799C2ED1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70846F-E086-554F-C82E-E1BF446B4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947B4-C431-70F1-1572-A6BAFEB1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B560-99EE-43CD-BE20-A704745EC5AE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6CD0D4-5659-71B1-ACF3-62E64C75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DD9C8-6278-5399-F7E6-2BDFA75D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495B-ADCA-4AC1-BE18-F28F64146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5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0FFC5-EBF7-9D3A-117D-9339F6F1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90C9FC-4A5A-9563-D62A-4FB3E989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472291-4D41-070F-E250-01EDCE50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B560-99EE-43CD-BE20-A704745EC5AE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6DE09-91EB-42F4-B536-267B7977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BC3F4A-23A6-1B17-4D80-490482DD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495B-ADCA-4AC1-BE18-F28F64146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68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646B33-65DC-8935-1F21-573BD8D29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978197-AA6F-E894-D8EC-2ADD64FD9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9FBDFF-4D1D-4103-854B-34C90E66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B560-99EE-43CD-BE20-A704745EC5AE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6F70AA-996E-6476-7770-F42780CD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1C1A75-9BB7-4A50-DFA0-CE2ABBE1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495B-ADCA-4AC1-BE18-F28F64146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53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64BC8-7FF4-41C0-C0C2-A0C7ABDA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E9CF9-74B3-AB97-9A28-8852D44F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6FC158-8D11-2D6E-C927-FC7CEEC7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B560-99EE-43CD-BE20-A704745EC5AE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605B85-5EBD-09E2-C38E-FFF8F5B8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55F012-1F56-6865-8C5F-50F4D116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495B-ADCA-4AC1-BE18-F28F64146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22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5AC30-F4B7-D169-21F7-309D0EE3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D6972B-70DE-5E1A-C353-10753CD0E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A2376-89FC-58A5-CF47-2FE78E1F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B560-99EE-43CD-BE20-A704745EC5AE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3EDDC5-CDE7-16BC-948E-3CCF14DA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1FEA93-B961-5434-557C-2F8A4C8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495B-ADCA-4AC1-BE18-F28F64146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64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45499-2ABE-29DF-2861-2FEE553E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3BE05-EB8E-78BC-2540-C0E700FDE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A51A79-581F-402D-0D7B-ADCEEBFA8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4DAAA9-3D04-45D9-6AF7-C23B61F4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B560-99EE-43CD-BE20-A704745EC5AE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329167-85A4-5CAA-8A37-47A704F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5F894-AA03-74FE-80CF-4014109F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495B-ADCA-4AC1-BE18-F28F64146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20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3D2F9-F527-1CA9-AD3B-490EF9AF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8B2130-9F86-839E-E358-70BB5AC7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FD3570-1A9B-1426-CF90-993517E6F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1DBF5F-D5A9-0F84-3A0E-815878495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92C0DD-6545-0CA8-55A9-029EA8457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C7038-0A0F-8976-AC3D-F2FF9933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B560-99EE-43CD-BE20-A704745EC5AE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89777A-7A35-90D7-A709-55B778B0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2A0C32-59D5-8EF7-1BC7-212EC351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495B-ADCA-4AC1-BE18-F28F64146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5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0FB3A-1B1B-003B-DD5A-955EA8B4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DC0C46-63E9-9D27-FB6A-952A6279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B560-99EE-43CD-BE20-A704745EC5AE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5D7BC5-4933-1BF4-B4F5-07987460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DDC67-B047-6FD9-D5C4-D736D14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495B-ADCA-4AC1-BE18-F28F64146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3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7EE793-1D1D-58AB-B387-46469BF8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B560-99EE-43CD-BE20-A704745EC5AE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2EC26C-F0CB-E378-EDD0-B338D0DA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CF5D9F-6D66-8AA1-E504-1323D1EE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495B-ADCA-4AC1-BE18-F28F64146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73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A97ED-802E-7D98-C4C2-0DAECDBB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1AF4A-AE53-73B7-5F6D-01F9858B3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82A56F-8292-F14F-A945-6C89B17A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546F92-ED02-E690-C2FC-165E30678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B560-99EE-43CD-BE20-A704745EC5AE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C55A25-4E18-1834-79C5-6AE86F9C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2D2A5F-389B-3C58-4916-0C7D067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495B-ADCA-4AC1-BE18-F28F64146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75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1BF29-4E40-FD8C-8CD4-84C777F4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E7D548-EE44-799E-9FB7-28198086D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C0358E-19B2-C82F-CF3A-460998841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4ACB28-2D41-CE09-5711-F8BD6E6D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B560-99EE-43CD-BE20-A704745EC5AE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D0CFA7-24AB-32A9-8DBC-502A5210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91DF31-C876-4ADC-E2EC-EA8AAC17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D495B-ADCA-4AC1-BE18-F28F64146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64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90AA0-C3E1-1E8E-085D-5AF7F173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B11D48-48EA-4AC5-931C-6BD032CDC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463E30-04C5-E654-F715-DA7E520B0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B560-99EE-43CD-BE20-A704745EC5AE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1EBE0D-C9BF-6087-E1A5-B68259C2C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FEEC31-EA45-77A1-A2D8-E8363844C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D495B-ADCA-4AC1-BE18-F28F641466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80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98E2D-9244-4391-8ADD-423EA35AF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АЛУ</a:t>
            </a:r>
            <a:br>
              <a:rPr lang="ru-RU" dirty="0"/>
            </a:br>
            <a:r>
              <a:rPr lang="ru-RU" dirty="0"/>
              <a:t>Арифметико-логическое устройство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72B899-3EC4-834D-EDD4-53200FFB2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Лысенко Олеся 3312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8F585D-8C3C-C41D-A434-601CB8E92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507" y="4521767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6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C6D9C-6253-725D-D48C-C3E9ED98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АЛУ?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ECD67-3154-278E-B339-E99F38B6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(АЛУ)</a:t>
            </a:r>
            <a:r>
              <a:rPr lang="ru-RU" dirty="0"/>
              <a:t> — это компонент процессора, который выполняет операции над данными. Его основное назначение — выполнение арифметических и логических операций, которые необходимы для работы программ и вычислений.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604A40-5AD9-5415-C6E5-D6CD6C0DB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478" y="4558393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EC957-8EFD-2F48-5487-EE1D5A53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4" y="133936"/>
            <a:ext cx="10515600" cy="1325563"/>
          </a:xfrm>
        </p:spPr>
        <p:txBody>
          <a:bodyPr/>
          <a:lstStyle/>
          <a:p>
            <a:r>
              <a:rPr lang="ru-RU" dirty="0"/>
              <a:t>Основные функции АЛУ: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CD2A62-683F-3A4B-3C97-000C6AF26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243" y="1276063"/>
            <a:ext cx="1198364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Арифметические операции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Сложение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Выполняет операцию сложения чисел.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Вычитание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Выполняет операцию вычитания.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Умножение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(в некоторых процессорах): Выполняет операцию умножения.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Деление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(в некоторых процессорах): Выполняет операцию деления.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Логические операции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(AND)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Возвращает 1, если оба бита равны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ИЛИ (OR)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Возвращает 1, если хотя бы один из битов равен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НЕ (NOT)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Инвертирует значение бита (0 становится 1, а 1 — 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Исключающее ИЛИ (XOR)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Возвращает 1, если биты различны.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Сравнение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АЛУ выполняет операции сравнения чисел, например, проверку на равенство или меньше/больше.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Побитовые операции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Сдвиги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Сдвиг битов влево или вправо (используется для умножения/деления на степени двойки или других операций).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Побитовые операции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Работают на уровне отдельных битов (например, побитовое И, ИЛИ).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160485-2036-E9DC-58EF-982CF029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759" y="682171"/>
            <a:ext cx="2251651" cy="325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8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6FC47-B2E8-7BFD-CA50-8B57F906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271" y="350611"/>
            <a:ext cx="10515600" cy="1325563"/>
          </a:xfrm>
        </p:spPr>
        <p:txBody>
          <a:bodyPr/>
          <a:lstStyle/>
          <a:p>
            <a:r>
              <a:rPr lang="ru-RU" dirty="0"/>
              <a:t>Роль АЛУ в процессоре: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BF54B1-03DD-3BA8-EE6A-E7B2CD64D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271" y="1694248"/>
            <a:ext cx="110054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Выполнение вычислений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Все математические вычисления и логические решения выполняются именно АЛУ.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Обработка данных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Все данные, которые проходят через процессор, подвергаются обработке в АЛУ.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Поддержка инструкций процессора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АЛУ исполняет инструкции, которые требуют арифметических или логических вычислений, в рамках выполнения программ.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302655-3A47-2073-3799-AD6A561A9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57" y="4800234"/>
            <a:ext cx="3863522" cy="16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3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0A6CE-BE77-3D96-E434-E1458554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арифметико-логическое устройство (АЛУ)?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14C90-3811-16F7-6C99-FA8F47ADE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АЛУ работает на основе выполнения математических и логических операций с двоичными числами, которые представлены в виде битов. Основная цель АЛУ — преобразование входных данных в результат, который потом может быть использован процессором.</a:t>
            </a:r>
          </a:p>
        </p:txBody>
      </p:sp>
      <p:pic>
        <p:nvPicPr>
          <p:cNvPr id="4098" name="Picture 2" descr="Арифметико-логическое устройство — Википедия">
            <a:extLst>
              <a:ext uri="{FF2B5EF4-FFF2-40B4-BE49-F238E27FC236}">
                <a16:creationId xmlns:a16="http://schemas.microsoft.com/office/drawing/2014/main" id="{F19C1E10-F837-A5D5-8FC0-C87E4915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417" y="4001294"/>
            <a:ext cx="4685165" cy="27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4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04443-CA63-F466-EC37-66040C6C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Краткая история АЛУ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9226C-24AD-4037-A04C-18FA1A83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1491796"/>
            <a:ext cx="6721927" cy="5001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первых механических и электрических вычислительных устройствах не было отдельного устройства для выполнения арифметических и логических операций. Все операции выполнялись с помощью простых схем.</a:t>
            </a:r>
            <a:br>
              <a:rPr lang="ru-RU" dirty="0"/>
            </a:br>
            <a:r>
              <a:rPr lang="ru-RU" b="1" dirty="0"/>
              <a:t>1950-е годы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b="1" dirty="0"/>
              <a:t>UNIVAC I</a:t>
            </a:r>
            <a:r>
              <a:rPr lang="ru-RU" dirty="0"/>
              <a:t> (одном из первых коммерчески успешных компьютеров), был реализован процессор с арифметико-логическим устройством, которое выполняло основные операции сложения и вычитания.</a:t>
            </a:r>
          </a:p>
          <a:p>
            <a:endParaRPr lang="ru-RU" dirty="0"/>
          </a:p>
        </p:txBody>
      </p:sp>
      <p:pic>
        <p:nvPicPr>
          <p:cNvPr id="5122" name="Picture 2" descr="UNIVAC — Википедия">
            <a:extLst>
              <a:ext uri="{FF2B5EF4-FFF2-40B4-BE49-F238E27FC236}">
                <a16:creationId xmlns:a16="http://schemas.microsoft.com/office/drawing/2014/main" id="{75394176-BCED-51E7-C750-E2CDA42E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9" y="2060348"/>
            <a:ext cx="4592713" cy="35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59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BBE3C2-32A8-0A1A-7149-C6B7B228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4" y="519340"/>
            <a:ext cx="8450943" cy="53589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1960-е годы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Появление </a:t>
            </a:r>
            <a:r>
              <a:rPr lang="ru-RU" b="1" dirty="0"/>
              <a:t>блоков АЛУ</a:t>
            </a:r>
            <a:r>
              <a:rPr lang="ru-RU" dirty="0"/>
              <a:t> как отдельных компонентов в архитектуре процессоров. Современные процессоры, такие как </a:t>
            </a:r>
            <a:r>
              <a:rPr lang="ru-RU" b="1" dirty="0"/>
              <a:t>Intel 4004</a:t>
            </a:r>
            <a:r>
              <a:rPr lang="ru-RU" dirty="0"/>
              <a:t> (выпущен в 1971 году), уже имели встроенные АЛУ для выполнения арифметических операций.</a:t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b="1" dirty="0"/>
              <a:t>Современные процессоры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современных процессорах АЛУ значительно улучшены. Они могут выполнять более сложные операции, включая умножение, деление, операции с плавающей запятой, а также быстрое выполнение логических и побитовых операций.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АЛУ может быть частью более сложных вычислительных единиц, таких как </a:t>
            </a:r>
            <a:r>
              <a:rPr lang="ru-RU" b="1" dirty="0"/>
              <a:t>UE</a:t>
            </a:r>
            <a:r>
              <a:rPr lang="ru-RU" dirty="0"/>
              <a:t> (</a:t>
            </a:r>
            <a:r>
              <a:rPr lang="ru-RU" dirty="0" err="1"/>
              <a:t>execution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) в современных многоядерных процессорах</a:t>
            </a:r>
          </a:p>
        </p:txBody>
      </p:sp>
      <p:pic>
        <p:nvPicPr>
          <p:cNvPr id="6146" name="Picture 2" descr="Intel 4004 — Википедия">
            <a:extLst>
              <a:ext uri="{FF2B5EF4-FFF2-40B4-BE49-F238E27FC236}">
                <a16:creationId xmlns:a16="http://schemas.microsoft.com/office/drawing/2014/main" id="{A5DE2389-1093-248B-E96C-F1F4A9D56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800" y="645885"/>
            <a:ext cx="3289543" cy="219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Тайны производства современных процессоров. Hi-Tech IT. | Войти в IT | Дзен">
            <a:extLst>
              <a:ext uri="{FF2B5EF4-FFF2-40B4-BE49-F238E27FC236}">
                <a16:creationId xmlns:a16="http://schemas.microsoft.com/office/drawing/2014/main" id="{52D81A43-46E0-2F2A-7CC8-5DBEE254E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251" y="3889828"/>
            <a:ext cx="3098092" cy="178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63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28B4A-0C7F-2378-32FF-2ADC6BA76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Принципы работы АЛУ на примере операции сложения</a:t>
            </a:r>
            <a:r>
              <a:rPr lang="ru-RU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B9EAE4-D2A0-4A8C-B5A9-03B00635D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0417"/>
            <a:ext cx="109909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вход АЛУ поступают два бита (например, 1 и 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АЛУ выполняет операцию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сложения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В этом случае результатом будет 1 (1 + 0 =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Если сумма двух битов равна 2 (например, 1 + 1), возникает перенос, который учитывается в следующем разряде.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Результат операции передается на выход АЛУ и может быть записан в регистр или память. </a:t>
            </a:r>
          </a:p>
        </p:txBody>
      </p:sp>
      <p:pic>
        <p:nvPicPr>
          <p:cNvPr id="5" name="Picture 4" descr="Элементы ЭВМ. АЛУ - арифметико-логическое устройство. Часть 1 | Разумный  мир | Дзен">
            <a:extLst>
              <a:ext uri="{FF2B5EF4-FFF2-40B4-BE49-F238E27FC236}">
                <a16:creationId xmlns:a16="http://schemas.microsoft.com/office/drawing/2014/main" id="{C7FE9620-926D-7405-C8DE-192880CED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43" y="3644743"/>
            <a:ext cx="5805713" cy="291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19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4A981-7EC6-96F7-38E4-5B627BF5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CA7F77-4093-DFAB-8784-57E8BD83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АЛУ — это ключевая часть процессора, ответственная за выполнение всех вычислений. С момента своего появления оно значительно улучшилось, обеспечивая не только арифметические операции, но и более сложные логические и побитовые операции, что стало возможным благодаря развитию вычислительной техники и архитектуры процессоров.</a:t>
            </a:r>
          </a:p>
        </p:txBody>
      </p:sp>
    </p:spTree>
    <p:extLst>
      <p:ext uri="{BB962C8B-B14F-4D97-AF65-F5344CB8AC3E}">
        <p14:creationId xmlns:p14="http://schemas.microsoft.com/office/powerpoint/2010/main" val="3374332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595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АЛУ Арифметико-логическое устройство</vt:lpstr>
      <vt:lpstr>Что такое АЛУ?</vt:lpstr>
      <vt:lpstr>Основные функции АЛУ:</vt:lpstr>
      <vt:lpstr>Роль АЛУ в процессоре:</vt:lpstr>
      <vt:lpstr>Как работает арифметико-логическое устройство (АЛУ)?</vt:lpstr>
      <vt:lpstr>Краткая история АЛУ</vt:lpstr>
      <vt:lpstr>Презентация PowerPoint</vt:lpstr>
      <vt:lpstr>Принципы работы АЛУ на примере операции сложения: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Олеся Лысенко</dc:creator>
  <cp:lastModifiedBy>Олеся Лысенко</cp:lastModifiedBy>
  <cp:revision>2</cp:revision>
  <dcterms:created xsi:type="dcterms:W3CDTF">2025-03-01T06:01:29Z</dcterms:created>
  <dcterms:modified xsi:type="dcterms:W3CDTF">2025-03-01T06:18:20Z</dcterms:modified>
</cp:coreProperties>
</file>