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18" autoAdjust="0"/>
  </p:normalViewPr>
  <p:slideViewPr>
    <p:cSldViewPr>
      <p:cViewPr varScale="1">
        <p:scale>
          <a:sx n="106" d="100"/>
          <a:sy n="106" d="100"/>
        </p:scale>
        <p:origin x="-168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BBF8A2-1989-42D7-B39C-4C7D86E50C47}" type="doc">
      <dgm:prSet loTypeId="urn:microsoft.com/office/officeart/2005/8/layout/lProcess3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1020D5F-B83E-450E-9DB6-F6F05295D126}">
      <dgm:prSet phldrT="[Текст]" custT="1"/>
      <dgm:spPr/>
      <dgm:t>
        <a:bodyPr/>
        <a:lstStyle/>
        <a:p>
          <a:r>
            <a:rPr lang="ru-RU" sz="1600" dirty="0" smtClean="0"/>
            <a:t>Реальная задача</a:t>
          </a:r>
          <a:endParaRPr lang="ru-RU" sz="1600" dirty="0"/>
        </a:p>
      </dgm:t>
    </dgm:pt>
    <dgm:pt modelId="{097825DA-23E8-44FA-8ED8-00EEA027107F}" type="parTrans" cxnId="{01D3DAFD-260E-4A97-8495-AFCD7699D7C8}">
      <dgm:prSet/>
      <dgm:spPr/>
      <dgm:t>
        <a:bodyPr/>
        <a:lstStyle/>
        <a:p>
          <a:endParaRPr lang="ru-RU"/>
        </a:p>
      </dgm:t>
    </dgm:pt>
    <dgm:pt modelId="{E2AEF082-CD71-492F-9932-BE7AFCAD58CB}" type="sibTrans" cxnId="{01D3DAFD-260E-4A97-8495-AFCD7699D7C8}">
      <dgm:prSet/>
      <dgm:spPr/>
      <dgm:t>
        <a:bodyPr/>
        <a:lstStyle/>
        <a:p>
          <a:endParaRPr lang="ru-RU"/>
        </a:p>
      </dgm:t>
    </dgm:pt>
    <dgm:pt modelId="{5AEFA772-068B-43D6-BC2E-1B86DA94FC18}">
      <dgm:prSet phldrT="[Текст]" custT="1"/>
      <dgm:spPr/>
      <dgm:t>
        <a:bodyPr/>
        <a:lstStyle/>
        <a:p>
          <a:r>
            <a:rPr lang="ru-RU" sz="1600" dirty="0" smtClean="0"/>
            <a:t>Способы задания</a:t>
          </a:r>
          <a:endParaRPr lang="ru-RU" sz="1600" dirty="0"/>
        </a:p>
      </dgm:t>
    </dgm:pt>
    <dgm:pt modelId="{2C77F307-17A6-4827-944D-6DDB584E3352}" type="parTrans" cxnId="{57A8A6CD-3082-4E23-B5D8-68E4FB816EC2}">
      <dgm:prSet/>
      <dgm:spPr/>
      <dgm:t>
        <a:bodyPr/>
        <a:lstStyle/>
        <a:p>
          <a:endParaRPr lang="ru-RU"/>
        </a:p>
      </dgm:t>
    </dgm:pt>
    <dgm:pt modelId="{399779E8-CAC3-43D5-A4F1-9981EBA929C5}" type="sibTrans" cxnId="{57A8A6CD-3082-4E23-B5D8-68E4FB816EC2}">
      <dgm:prSet/>
      <dgm:spPr/>
      <dgm:t>
        <a:bodyPr/>
        <a:lstStyle/>
        <a:p>
          <a:endParaRPr lang="ru-RU"/>
        </a:p>
      </dgm:t>
    </dgm:pt>
    <dgm:pt modelId="{3EBA61B6-A0C9-4CC7-BB4F-4F33340B300F}">
      <dgm:prSet phldrT="[Текст]" custT="1"/>
      <dgm:spPr/>
      <dgm:t>
        <a:bodyPr/>
        <a:lstStyle/>
        <a:p>
          <a:r>
            <a:rPr lang="ru-RU" sz="1600" dirty="0" smtClean="0"/>
            <a:t>Содержательный уровень</a:t>
          </a:r>
          <a:endParaRPr lang="ru-RU" sz="1600" dirty="0"/>
        </a:p>
      </dgm:t>
    </dgm:pt>
    <dgm:pt modelId="{4E740DA3-F0BB-4513-BB42-FD198B498433}" type="parTrans" cxnId="{4252A409-E077-41C5-BBED-2EB241AC3A53}">
      <dgm:prSet/>
      <dgm:spPr/>
      <dgm:t>
        <a:bodyPr/>
        <a:lstStyle/>
        <a:p>
          <a:endParaRPr lang="ru-RU"/>
        </a:p>
      </dgm:t>
    </dgm:pt>
    <dgm:pt modelId="{1BC3C0CF-A0CC-41A0-870E-AE46C16E23C7}" type="sibTrans" cxnId="{4252A409-E077-41C5-BBED-2EB241AC3A53}">
      <dgm:prSet/>
      <dgm:spPr/>
      <dgm:t>
        <a:bodyPr/>
        <a:lstStyle/>
        <a:p>
          <a:endParaRPr lang="ru-RU"/>
        </a:p>
      </dgm:t>
    </dgm:pt>
    <dgm:pt modelId="{6B6A8F62-EA84-4542-8165-47F1DFC4BA78}">
      <dgm:prSet phldrT="[Текст]" custT="1"/>
      <dgm:spPr/>
      <dgm:t>
        <a:bodyPr/>
        <a:lstStyle/>
        <a:p>
          <a:r>
            <a:rPr lang="ru-RU" sz="1600" dirty="0" smtClean="0"/>
            <a:t>Математическая постановка</a:t>
          </a:r>
          <a:endParaRPr lang="ru-RU" sz="1600" dirty="0"/>
        </a:p>
      </dgm:t>
    </dgm:pt>
    <dgm:pt modelId="{F26083AA-07AB-455B-ACE3-4EE422FA6E79}" type="parTrans" cxnId="{359369B4-439A-4A54-B0FE-69FEDA7C6730}">
      <dgm:prSet/>
      <dgm:spPr/>
      <dgm:t>
        <a:bodyPr/>
        <a:lstStyle/>
        <a:p>
          <a:endParaRPr lang="ru-RU"/>
        </a:p>
      </dgm:t>
    </dgm:pt>
    <dgm:pt modelId="{5765E77D-5ACE-4EF3-A300-01217BDFB980}" type="sibTrans" cxnId="{359369B4-439A-4A54-B0FE-69FEDA7C6730}">
      <dgm:prSet/>
      <dgm:spPr/>
      <dgm:t>
        <a:bodyPr/>
        <a:lstStyle/>
        <a:p>
          <a:endParaRPr lang="ru-RU"/>
        </a:p>
      </dgm:t>
    </dgm:pt>
    <dgm:pt modelId="{73E44780-164A-41D8-AF43-CC00CCD4E906}">
      <dgm:prSet phldrT="[Текст]" custT="1"/>
      <dgm:spPr/>
      <dgm:t>
        <a:bodyPr/>
        <a:lstStyle/>
        <a:p>
          <a:r>
            <a:rPr lang="ru-RU" sz="1600" dirty="0" smtClean="0"/>
            <a:t>Методы, формулы</a:t>
          </a:r>
          <a:endParaRPr lang="ru-RU" sz="1600" dirty="0"/>
        </a:p>
      </dgm:t>
    </dgm:pt>
    <dgm:pt modelId="{D2D863D9-82CB-4295-A60B-9F4F5ABF7D8D}" type="parTrans" cxnId="{42707845-D20B-4A2C-BA98-21AF5175C241}">
      <dgm:prSet/>
      <dgm:spPr/>
      <dgm:t>
        <a:bodyPr/>
        <a:lstStyle/>
        <a:p>
          <a:endParaRPr lang="ru-RU"/>
        </a:p>
      </dgm:t>
    </dgm:pt>
    <dgm:pt modelId="{D64FE020-79B5-42AD-BC46-B540F3F77334}" type="sibTrans" cxnId="{42707845-D20B-4A2C-BA98-21AF5175C241}">
      <dgm:prSet/>
      <dgm:spPr/>
      <dgm:t>
        <a:bodyPr/>
        <a:lstStyle/>
        <a:p>
          <a:endParaRPr lang="ru-RU"/>
        </a:p>
      </dgm:t>
    </dgm:pt>
    <dgm:pt modelId="{B34463B6-8C86-4437-BA72-F5DAFB516C20}">
      <dgm:prSet phldrT="[Текст]" custT="1"/>
      <dgm:spPr/>
      <dgm:t>
        <a:bodyPr/>
        <a:lstStyle/>
        <a:p>
          <a:r>
            <a:rPr lang="ru-RU" sz="1600" dirty="0" smtClean="0"/>
            <a:t>Математический уровень</a:t>
          </a:r>
          <a:endParaRPr lang="ru-RU" sz="1600" dirty="0"/>
        </a:p>
      </dgm:t>
    </dgm:pt>
    <dgm:pt modelId="{575C2638-EC46-48B3-837A-083E92DC974E}" type="parTrans" cxnId="{E4ED418F-D0D0-4F45-99CB-1252F017D79C}">
      <dgm:prSet/>
      <dgm:spPr/>
      <dgm:t>
        <a:bodyPr/>
        <a:lstStyle/>
        <a:p>
          <a:endParaRPr lang="ru-RU"/>
        </a:p>
      </dgm:t>
    </dgm:pt>
    <dgm:pt modelId="{5C3BDDDE-6D10-4B9A-8F76-F4DB97D7A58C}" type="sibTrans" cxnId="{E4ED418F-D0D0-4F45-99CB-1252F017D79C}">
      <dgm:prSet/>
      <dgm:spPr/>
      <dgm:t>
        <a:bodyPr/>
        <a:lstStyle/>
        <a:p>
          <a:endParaRPr lang="ru-RU"/>
        </a:p>
      </dgm:t>
    </dgm:pt>
    <dgm:pt modelId="{954F1B9F-BE0A-4B11-861C-A789749EF11B}">
      <dgm:prSet phldrT="[Текст]" custT="1"/>
      <dgm:spPr/>
      <dgm:t>
        <a:bodyPr/>
        <a:lstStyle/>
        <a:p>
          <a:r>
            <a:rPr lang="ru-RU" sz="1600" dirty="0" smtClean="0"/>
            <a:t>Алгоритмизация</a:t>
          </a:r>
          <a:endParaRPr lang="ru-RU" sz="1600" dirty="0"/>
        </a:p>
      </dgm:t>
    </dgm:pt>
    <dgm:pt modelId="{752E1588-D964-493C-98F5-B575D192FA8B}" type="parTrans" cxnId="{703C7E22-E9A1-40BC-8558-92A73DA5161F}">
      <dgm:prSet/>
      <dgm:spPr/>
      <dgm:t>
        <a:bodyPr/>
        <a:lstStyle/>
        <a:p>
          <a:endParaRPr lang="ru-RU"/>
        </a:p>
      </dgm:t>
    </dgm:pt>
    <dgm:pt modelId="{3BAD56A8-D144-4FD9-A403-9DCF51055F4A}" type="sibTrans" cxnId="{703C7E22-E9A1-40BC-8558-92A73DA5161F}">
      <dgm:prSet/>
      <dgm:spPr/>
      <dgm:t>
        <a:bodyPr/>
        <a:lstStyle/>
        <a:p>
          <a:endParaRPr lang="ru-RU"/>
        </a:p>
      </dgm:t>
    </dgm:pt>
    <dgm:pt modelId="{0B666FD8-41FB-4F30-A2DF-C1ED2DD61328}">
      <dgm:prSet phldrT="[Текст]" custT="1"/>
      <dgm:spPr/>
      <dgm:t>
        <a:bodyPr/>
        <a:lstStyle/>
        <a:p>
          <a:r>
            <a:rPr lang="ru-RU" sz="1600" dirty="0" smtClean="0"/>
            <a:t>Алгоритм</a:t>
          </a:r>
          <a:endParaRPr lang="ru-RU" sz="1600" dirty="0"/>
        </a:p>
      </dgm:t>
    </dgm:pt>
    <dgm:pt modelId="{ED98A7A6-CD3B-48F8-AE6D-E1D036D5EC52}" type="parTrans" cxnId="{E73B0F2C-F6E8-4CE7-9CE5-9BBA1249E1A4}">
      <dgm:prSet/>
      <dgm:spPr/>
      <dgm:t>
        <a:bodyPr/>
        <a:lstStyle/>
        <a:p>
          <a:endParaRPr lang="ru-RU"/>
        </a:p>
      </dgm:t>
    </dgm:pt>
    <dgm:pt modelId="{36DA9577-FEF7-422E-899F-7F210BCDF25A}" type="sibTrans" cxnId="{E73B0F2C-F6E8-4CE7-9CE5-9BBA1249E1A4}">
      <dgm:prSet/>
      <dgm:spPr/>
      <dgm:t>
        <a:bodyPr/>
        <a:lstStyle/>
        <a:p>
          <a:endParaRPr lang="ru-RU"/>
        </a:p>
      </dgm:t>
    </dgm:pt>
    <dgm:pt modelId="{EA9D9DAC-BA9A-4160-9D56-6EE04DE10A11}">
      <dgm:prSet phldrT="[Текст]" custT="1"/>
      <dgm:spPr/>
      <dgm:t>
        <a:bodyPr/>
        <a:lstStyle/>
        <a:p>
          <a:r>
            <a:rPr lang="ru-RU" sz="1600" dirty="0" smtClean="0"/>
            <a:t>Алгоритмический уровень</a:t>
          </a:r>
          <a:endParaRPr lang="ru-RU" sz="1600" dirty="0"/>
        </a:p>
      </dgm:t>
    </dgm:pt>
    <dgm:pt modelId="{C9717F8B-2ECE-4550-849F-05BAD1EC7E1F}" type="parTrans" cxnId="{63D2092A-1F57-403C-AEB7-CCD973B197E1}">
      <dgm:prSet/>
      <dgm:spPr/>
      <dgm:t>
        <a:bodyPr/>
        <a:lstStyle/>
        <a:p>
          <a:endParaRPr lang="ru-RU"/>
        </a:p>
      </dgm:t>
    </dgm:pt>
    <dgm:pt modelId="{A05AB753-77C3-4556-AA7C-2DABF8175C1B}" type="sibTrans" cxnId="{63D2092A-1F57-403C-AEB7-CCD973B197E1}">
      <dgm:prSet/>
      <dgm:spPr/>
      <dgm:t>
        <a:bodyPr/>
        <a:lstStyle/>
        <a:p>
          <a:endParaRPr lang="ru-RU"/>
        </a:p>
      </dgm:t>
    </dgm:pt>
    <dgm:pt modelId="{6BBB3C79-8020-4327-8255-773B0ACA7291}">
      <dgm:prSet phldrT="[Текст]" custT="1"/>
      <dgm:spPr/>
      <dgm:t>
        <a:bodyPr/>
        <a:lstStyle/>
        <a:p>
          <a:r>
            <a:rPr lang="ru-RU" sz="1600" dirty="0" smtClean="0"/>
            <a:t>Программирование </a:t>
          </a:r>
          <a:endParaRPr lang="ru-RU" sz="1600" dirty="0"/>
        </a:p>
      </dgm:t>
    </dgm:pt>
    <dgm:pt modelId="{D6779EBC-7826-4A7D-B89C-C4D35674122B}" type="parTrans" cxnId="{2AEE38C3-C417-41EB-AA3C-C2E0D0B421F5}">
      <dgm:prSet/>
      <dgm:spPr/>
      <dgm:t>
        <a:bodyPr/>
        <a:lstStyle/>
        <a:p>
          <a:endParaRPr lang="ru-RU"/>
        </a:p>
      </dgm:t>
    </dgm:pt>
    <dgm:pt modelId="{F3B9E0B6-1B4A-4903-B8BE-B28B6DAAB3AB}" type="sibTrans" cxnId="{2AEE38C3-C417-41EB-AA3C-C2E0D0B421F5}">
      <dgm:prSet/>
      <dgm:spPr/>
      <dgm:t>
        <a:bodyPr/>
        <a:lstStyle/>
        <a:p>
          <a:endParaRPr lang="ru-RU"/>
        </a:p>
      </dgm:t>
    </dgm:pt>
    <dgm:pt modelId="{E85F92B0-44F6-4570-A151-A8DF8F8A7DFD}">
      <dgm:prSet phldrT="[Текст]" custT="1"/>
      <dgm:spPr/>
      <dgm:t>
        <a:bodyPr/>
        <a:lstStyle/>
        <a:p>
          <a:r>
            <a:rPr lang="ru-RU" sz="1600" dirty="0" smtClean="0"/>
            <a:t>Программа</a:t>
          </a:r>
          <a:endParaRPr lang="ru-RU" sz="1600" dirty="0"/>
        </a:p>
      </dgm:t>
    </dgm:pt>
    <dgm:pt modelId="{C6012572-DF21-4902-9E76-85D88B68B04A}" type="parTrans" cxnId="{917E18B4-8FC1-40BB-AED6-6EC469F4EFA5}">
      <dgm:prSet/>
      <dgm:spPr/>
      <dgm:t>
        <a:bodyPr/>
        <a:lstStyle/>
        <a:p>
          <a:endParaRPr lang="ru-RU"/>
        </a:p>
      </dgm:t>
    </dgm:pt>
    <dgm:pt modelId="{027B9C55-3D26-4341-BA84-49DAA321D08E}" type="sibTrans" cxnId="{917E18B4-8FC1-40BB-AED6-6EC469F4EFA5}">
      <dgm:prSet/>
      <dgm:spPr/>
      <dgm:t>
        <a:bodyPr/>
        <a:lstStyle/>
        <a:p>
          <a:endParaRPr lang="ru-RU"/>
        </a:p>
      </dgm:t>
    </dgm:pt>
    <dgm:pt modelId="{0EFDD80A-ACE7-4618-82E2-08569AEE373C}">
      <dgm:prSet phldrT="[Текст]" custT="1"/>
      <dgm:spPr/>
      <dgm:t>
        <a:bodyPr/>
        <a:lstStyle/>
        <a:p>
          <a:r>
            <a:rPr lang="ru-RU" sz="1600" dirty="0" smtClean="0"/>
            <a:t>Компьютерный уровень</a:t>
          </a:r>
          <a:endParaRPr lang="ru-RU" sz="1600" dirty="0"/>
        </a:p>
      </dgm:t>
    </dgm:pt>
    <dgm:pt modelId="{567CBE14-B56F-4059-96B9-E5324B057258}" type="parTrans" cxnId="{1EEBC93D-59C9-4C35-951C-2488990D8F15}">
      <dgm:prSet/>
      <dgm:spPr/>
      <dgm:t>
        <a:bodyPr/>
        <a:lstStyle/>
        <a:p>
          <a:endParaRPr lang="ru-RU"/>
        </a:p>
      </dgm:t>
    </dgm:pt>
    <dgm:pt modelId="{E9058CD6-EEB4-4A3E-839E-E5CB97906F53}" type="sibTrans" cxnId="{1EEBC93D-59C9-4C35-951C-2488990D8F15}">
      <dgm:prSet/>
      <dgm:spPr/>
      <dgm:t>
        <a:bodyPr/>
        <a:lstStyle/>
        <a:p>
          <a:endParaRPr lang="ru-RU"/>
        </a:p>
      </dgm:t>
    </dgm:pt>
    <dgm:pt modelId="{62B9C147-5512-401E-A537-E7F1931B5C3A}">
      <dgm:prSet phldrT="[Текст]" custT="1"/>
      <dgm:spPr/>
      <dgm:t>
        <a:bodyPr/>
        <a:lstStyle/>
        <a:p>
          <a:r>
            <a:rPr lang="ru-RU" sz="1600" dirty="0" smtClean="0"/>
            <a:t>Отладка и решение</a:t>
          </a:r>
          <a:endParaRPr lang="ru-RU" sz="1600" dirty="0"/>
        </a:p>
      </dgm:t>
    </dgm:pt>
    <dgm:pt modelId="{8BB3D024-1E55-401C-9B55-C2B6EB8D6544}" type="parTrans" cxnId="{D7FAEBBC-6D7E-4CE3-9FE9-881652E715F9}">
      <dgm:prSet/>
      <dgm:spPr/>
      <dgm:t>
        <a:bodyPr/>
        <a:lstStyle/>
        <a:p>
          <a:endParaRPr lang="ru-RU"/>
        </a:p>
      </dgm:t>
    </dgm:pt>
    <dgm:pt modelId="{461A98DB-6689-4BA0-96DC-C37972AFF0DE}" type="sibTrans" cxnId="{D7FAEBBC-6D7E-4CE3-9FE9-881652E715F9}">
      <dgm:prSet/>
      <dgm:spPr/>
      <dgm:t>
        <a:bodyPr/>
        <a:lstStyle/>
        <a:p>
          <a:endParaRPr lang="ru-RU"/>
        </a:p>
      </dgm:t>
    </dgm:pt>
    <dgm:pt modelId="{8CAEC160-3DF7-4EE4-876D-BD3CF7BEB7BC}">
      <dgm:prSet phldrT="[Текст]" custT="1"/>
      <dgm:spPr/>
      <dgm:t>
        <a:bodyPr/>
        <a:lstStyle/>
        <a:p>
          <a:r>
            <a:rPr lang="ru-RU" sz="1600" dirty="0" smtClean="0"/>
            <a:t>ЭВМ</a:t>
          </a:r>
          <a:endParaRPr lang="ru-RU" sz="1600" dirty="0"/>
        </a:p>
      </dgm:t>
    </dgm:pt>
    <dgm:pt modelId="{F2FA8364-81BD-4C98-809D-1D58B341C93A}" type="parTrans" cxnId="{9C1545DC-61CE-4739-BEF6-D53527283E6B}">
      <dgm:prSet/>
      <dgm:spPr/>
      <dgm:t>
        <a:bodyPr/>
        <a:lstStyle/>
        <a:p>
          <a:endParaRPr lang="ru-RU"/>
        </a:p>
      </dgm:t>
    </dgm:pt>
    <dgm:pt modelId="{E233BABB-E755-4CCC-8690-93CDC39A0610}" type="sibTrans" cxnId="{9C1545DC-61CE-4739-BEF6-D53527283E6B}">
      <dgm:prSet/>
      <dgm:spPr/>
      <dgm:t>
        <a:bodyPr/>
        <a:lstStyle/>
        <a:p>
          <a:endParaRPr lang="ru-RU"/>
        </a:p>
      </dgm:t>
    </dgm:pt>
    <dgm:pt modelId="{AAF63F2D-BD7B-4A91-938D-7411A406C3AE}">
      <dgm:prSet phldrT="[Текст]" custT="1"/>
      <dgm:spPr/>
      <dgm:t>
        <a:bodyPr/>
        <a:lstStyle/>
        <a:p>
          <a:r>
            <a:rPr lang="ru-RU" sz="1600" dirty="0" smtClean="0"/>
            <a:t>Компьютерный уровень</a:t>
          </a:r>
          <a:endParaRPr lang="ru-RU" sz="1600" dirty="0"/>
        </a:p>
      </dgm:t>
    </dgm:pt>
    <dgm:pt modelId="{94A99F3C-AE16-4F9F-B34F-39170B1194BF}" type="parTrans" cxnId="{6FA98CC5-B1B8-453E-9D81-9D09C837DE51}">
      <dgm:prSet/>
      <dgm:spPr/>
      <dgm:t>
        <a:bodyPr/>
        <a:lstStyle/>
        <a:p>
          <a:endParaRPr lang="ru-RU"/>
        </a:p>
      </dgm:t>
    </dgm:pt>
    <dgm:pt modelId="{3F6E759E-BDCE-4174-9B8C-6E11A0817C8F}" type="sibTrans" cxnId="{6FA98CC5-B1B8-453E-9D81-9D09C837DE51}">
      <dgm:prSet/>
      <dgm:spPr/>
      <dgm:t>
        <a:bodyPr/>
        <a:lstStyle/>
        <a:p>
          <a:endParaRPr lang="ru-RU"/>
        </a:p>
      </dgm:t>
    </dgm:pt>
    <dgm:pt modelId="{2711431D-05A4-4CD2-A891-D14FA42716D8}" type="pres">
      <dgm:prSet presAssocID="{FCBBF8A2-1989-42D7-B39C-4C7D86E50C4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C40A503D-F870-4D03-A3BF-34C55AB4735C}" type="pres">
      <dgm:prSet presAssocID="{01020D5F-B83E-450E-9DB6-F6F05295D126}" presName="horFlow" presStyleCnt="0"/>
      <dgm:spPr/>
    </dgm:pt>
    <dgm:pt modelId="{38E51BDD-27C1-47A3-A710-C9754A3B24EB}" type="pres">
      <dgm:prSet presAssocID="{01020D5F-B83E-450E-9DB6-F6F05295D126}" presName="bigChev" presStyleLbl="node1" presStyleIdx="0" presStyleCnt="5" custScaleX="129560"/>
      <dgm:spPr/>
      <dgm:t>
        <a:bodyPr/>
        <a:lstStyle/>
        <a:p>
          <a:endParaRPr lang="ru-RU"/>
        </a:p>
      </dgm:t>
    </dgm:pt>
    <dgm:pt modelId="{D77CA179-E44D-4206-A3E8-32746D5ADA0F}" type="pres">
      <dgm:prSet presAssocID="{2C77F307-17A6-4827-944D-6DDB584E3352}" presName="parTrans" presStyleCnt="0"/>
      <dgm:spPr/>
    </dgm:pt>
    <dgm:pt modelId="{8E6784EA-23CE-48E8-8F67-BE5F61A1B96C}" type="pres">
      <dgm:prSet presAssocID="{5AEFA772-068B-43D6-BC2E-1B86DA94FC18}" presName="node" presStyleLbl="alignAccFollowNode1" presStyleIdx="0" presStyleCnt="10" custScaleX="12956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5784B3-4A6A-4B6C-BFF4-F20D27F8355A}" type="pres">
      <dgm:prSet presAssocID="{399779E8-CAC3-43D5-A4F1-9981EBA929C5}" presName="sibTrans" presStyleCnt="0"/>
      <dgm:spPr/>
    </dgm:pt>
    <dgm:pt modelId="{E76BEA93-E6E1-4F2A-915C-FD86440948C5}" type="pres">
      <dgm:prSet presAssocID="{3EBA61B6-A0C9-4CC7-BB4F-4F33340B300F}" presName="node" presStyleLbl="alignAccFollowNode1" presStyleIdx="1" presStyleCnt="10" custScaleX="12956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90C79C-57E1-4193-B86F-B3505F2D337C}" type="pres">
      <dgm:prSet presAssocID="{01020D5F-B83E-450E-9DB6-F6F05295D126}" presName="vSp" presStyleCnt="0"/>
      <dgm:spPr/>
    </dgm:pt>
    <dgm:pt modelId="{1261D30B-F9D1-451B-BCDA-F7057DEE6942}" type="pres">
      <dgm:prSet presAssocID="{6B6A8F62-EA84-4542-8165-47F1DFC4BA78}" presName="horFlow" presStyleCnt="0"/>
      <dgm:spPr/>
    </dgm:pt>
    <dgm:pt modelId="{7C1B0A01-4E4A-4B8B-A5AF-2C2E06865361}" type="pres">
      <dgm:prSet presAssocID="{6B6A8F62-EA84-4542-8165-47F1DFC4BA78}" presName="bigChev" presStyleLbl="node1" presStyleIdx="1" presStyleCnt="5" custScaleX="129560"/>
      <dgm:spPr/>
      <dgm:t>
        <a:bodyPr/>
        <a:lstStyle/>
        <a:p>
          <a:endParaRPr lang="ru-RU"/>
        </a:p>
      </dgm:t>
    </dgm:pt>
    <dgm:pt modelId="{523DC4BA-9AE3-402E-A9F5-B81C6A3976A4}" type="pres">
      <dgm:prSet presAssocID="{D2D863D9-82CB-4295-A60B-9F4F5ABF7D8D}" presName="parTrans" presStyleCnt="0"/>
      <dgm:spPr/>
    </dgm:pt>
    <dgm:pt modelId="{D07DE7EC-0E12-46F6-AE74-5D21E7A9AE89}" type="pres">
      <dgm:prSet presAssocID="{73E44780-164A-41D8-AF43-CC00CCD4E906}" presName="node" presStyleLbl="alignAccFollowNode1" presStyleIdx="2" presStyleCnt="10" custScaleX="12956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448B7B0-5269-43AE-890F-803ECF40E1E7}" type="pres">
      <dgm:prSet presAssocID="{D64FE020-79B5-42AD-BC46-B540F3F77334}" presName="sibTrans" presStyleCnt="0"/>
      <dgm:spPr/>
    </dgm:pt>
    <dgm:pt modelId="{4F587A30-9771-421E-9A4A-633069503AB0}" type="pres">
      <dgm:prSet presAssocID="{B34463B6-8C86-4437-BA72-F5DAFB516C20}" presName="node" presStyleLbl="alignAccFollowNode1" presStyleIdx="3" presStyleCnt="10" custScaleX="12956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7B661E8-3A50-407D-8629-31601E955B83}" type="pres">
      <dgm:prSet presAssocID="{6B6A8F62-EA84-4542-8165-47F1DFC4BA78}" presName="vSp" presStyleCnt="0"/>
      <dgm:spPr/>
    </dgm:pt>
    <dgm:pt modelId="{C9943E5A-ACDD-409F-B78C-EE9FF25425A4}" type="pres">
      <dgm:prSet presAssocID="{954F1B9F-BE0A-4B11-861C-A789749EF11B}" presName="horFlow" presStyleCnt="0"/>
      <dgm:spPr/>
    </dgm:pt>
    <dgm:pt modelId="{94C05B01-27B4-4EC5-BF47-373D3375E98F}" type="pres">
      <dgm:prSet presAssocID="{954F1B9F-BE0A-4B11-861C-A789749EF11B}" presName="bigChev" presStyleLbl="node1" presStyleIdx="2" presStyleCnt="5" custScaleX="129560"/>
      <dgm:spPr/>
      <dgm:t>
        <a:bodyPr/>
        <a:lstStyle/>
        <a:p>
          <a:endParaRPr lang="ru-RU"/>
        </a:p>
      </dgm:t>
    </dgm:pt>
    <dgm:pt modelId="{3D52E1CE-B999-4494-8129-3C54EDFAFEA5}" type="pres">
      <dgm:prSet presAssocID="{ED98A7A6-CD3B-48F8-AE6D-E1D036D5EC52}" presName="parTrans" presStyleCnt="0"/>
      <dgm:spPr/>
    </dgm:pt>
    <dgm:pt modelId="{CFBDB680-1736-47B7-95B4-728DF233A0BB}" type="pres">
      <dgm:prSet presAssocID="{0B666FD8-41FB-4F30-A2DF-C1ED2DD61328}" presName="node" presStyleLbl="alignAccFollowNode1" presStyleIdx="4" presStyleCnt="10" custScaleX="12956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8761D6-49A6-4D6B-B735-96ADA2322BFF}" type="pres">
      <dgm:prSet presAssocID="{36DA9577-FEF7-422E-899F-7F210BCDF25A}" presName="sibTrans" presStyleCnt="0"/>
      <dgm:spPr/>
    </dgm:pt>
    <dgm:pt modelId="{C13DB9C5-E020-4B63-9DEB-7EAABE76F6E8}" type="pres">
      <dgm:prSet presAssocID="{EA9D9DAC-BA9A-4160-9D56-6EE04DE10A11}" presName="node" presStyleLbl="alignAccFollowNode1" presStyleIdx="5" presStyleCnt="10" custScaleX="12956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27C246-324D-47CC-84FF-746F1F744255}" type="pres">
      <dgm:prSet presAssocID="{954F1B9F-BE0A-4B11-861C-A789749EF11B}" presName="vSp" presStyleCnt="0"/>
      <dgm:spPr/>
    </dgm:pt>
    <dgm:pt modelId="{107DBD03-DDD1-4713-9EDA-609CF577D165}" type="pres">
      <dgm:prSet presAssocID="{6BBB3C79-8020-4327-8255-773B0ACA7291}" presName="horFlow" presStyleCnt="0"/>
      <dgm:spPr/>
    </dgm:pt>
    <dgm:pt modelId="{CC5C1462-6044-4E8B-9108-F7BA9A14F10E}" type="pres">
      <dgm:prSet presAssocID="{6BBB3C79-8020-4327-8255-773B0ACA7291}" presName="bigChev" presStyleLbl="node1" presStyleIdx="3" presStyleCnt="5" custScaleX="129560"/>
      <dgm:spPr/>
      <dgm:t>
        <a:bodyPr/>
        <a:lstStyle/>
        <a:p>
          <a:endParaRPr lang="ru-RU"/>
        </a:p>
      </dgm:t>
    </dgm:pt>
    <dgm:pt modelId="{9A486139-03DB-4283-AEA8-634991B87572}" type="pres">
      <dgm:prSet presAssocID="{C6012572-DF21-4902-9E76-85D88B68B04A}" presName="parTrans" presStyleCnt="0"/>
      <dgm:spPr/>
    </dgm:pt>
    <dgm:pt modelId="{404771C6-70B4-4A5D-ABF0-74A22F78A156}" type="pres">
      <dgm:prSet presAssocID="{E85F92B0-44F6-4570-A151-A8DF8F8A7DFD}" presName="node" presStyleLbl="alignAccFollowNode1" presStyleIdx="6" presStyleCnt="10" custScaleX="12956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CA1BB4-0E52-44ED-A8ED-7EBCA53176CA}" type="pres">
      <dgm:prSet presAssocID="{027B9C55-3D26-4341-BA84-49DAA321D08E}" presName="sibTrans" presStyleCnt="0"/>
      <dgm:spPr/>
    </dgm:pt>
    <dgm:pt modelId="{175F26AC-D2B2-435F-A41A-FFEB83BC6A46}" type="pres">
      <dgm:prSet presAssocID="{0EFDD80A-ACE7-4618-82E2-08569AEE373C}" presName="node" presStyleLbl="alignAccFollowNode1" presStyleIdx="7" presStyleCnt="10" custScaleX="12956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08B6203-2A0C-4EBB-998C-32A963EDA14B}" type="pres">
      <dgm:prSet presAssocID="{6BBB3C79-8020-4327-8255-773B0ACA7291}" presName="vSp" presStyleCnt="0"/>
      <dgm:spPr/>
    </dgm:pt>
    <dgm:pt modelId="{31BFB319-2AED-4390-9DCC-B0CDA0D6EB18}" type="pres">
      <dgm:prSet presAssocID="{62B9C147-5512-401E-A537-E7F1931B5C3A}" presName="horFlow" presStyleCnt="0"/>
      <dgm:spPr/>
    </dgm:pt>
    <dgm:pt modelId="{BA87EF81-3489-40B1-9070-B6021E2E8549}" type="pres">
      <dgm:prSet presAssocID="{62B9C147-5512-401E-A537-E7F1931B5C3A}" presName="bigChev" presStyleLbl="node1" presStyleIdx="4" presStyleCnt="5" custScaleX="129560"/>
      <dgm:spPr/>
      <dgm:t>
        <a:bodyPr/>
        <a:lstStyle/>
        <a:p>
          <a:endParaRPr lang="ru-RU"/>
        </a:p>
      </dgm:t>
    </dgm:pt>
    <dgm:pt modelId="{8285337D-7525-4525-BB27-E20E8A5BD04E}" type="pres">
      <dgm:prSet presAssocID="{F2FA8364-81BD-4C98-809D-1D58B341C93A}" presName="parTrans" presStyleCnt="0"/>
      <dgm:spPr/>
    </dgm:pt>
    <dgm:pt modelId="{02E79193-A989-4DE6-BA75-CC634B818B2B}" type="pres">
      <dgm:prSet presAssocID="{8CAEC160-3DF7-4EE4-876D-BD3CF7BEB7BC}" presName="node" presStyleLbl="alignAccFollowNode1" presStyleIdx="8" presStyleCnt="10" custScaleX="12956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B711364-2D2F-4BE8-A307-16F8CADC5446}" type="pres">
      <dgm:prSet presAssocID="{E233BABB-E755-4CCC-8690-93CDC39A0610}" presName="sibTrans" presStyleCnt="0"/>
      <dgm:spPr/>
    </dgm:pt>
    <dgm:pt modelId="{D1C5A007-E606-46CD-B649-8A4A317B30E9}" type="pres">
      <dgm:prSet presAssocID="{AAF63F2D-BD7B-4A91-938D-7411A406C3AE}" presName="node" presStyleLbl="alignAccFollowNode1" presStyleIdx="9" presStyleCnt="10" custScaleX="12956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4ED418F-D0D0-4F45-99CB-1252F017D79C}" srcId="{6B6A8F62-EA84-4542-8165-47F1DFC4BA78}" destId="{B34463B6-8C86-4437-BA72-F5DAFB516C20}" srcOrd="1" destOrd="0" parTransId="{575C2638-EC46-48B3-837A-083E92DC974E}" sibTransId="{5C3BDDDE-6D10-4B9A-8F76-F4DB97D7A58C}"/>
    <dgm:cxn modelId="{703C7E22-E9A1-40BC-8558-92A73DA5161F}" srcId="{FCBBF8A2-1989-42D7-B39C-4C7D86E50C47}" destId="{954F1B9F-BE0A-4B11-861C-A789749EF11B}" srcOrd="2" destOrd="0" parTransId="{752E1588-D964-493C-98F5-B575D192FA8B}" sibTransId="{3BAD56A8-D144-4FD9-A403-9DCF51055F4A}"/>
    <dgm:cxn modelId="{2AEE38C3-C417-41EB-AA3C-C2E0D0B421F5}" srcId="{FCBBF8A2-1989-42D7-B39C-4C7D86E50C47}" destId="{6BBB3C79-8020-4327-8255-773B0ACA7291}" srcOrd="3" destOrd="0" parTransId="{D6779EBC-7826-4A7D-B89C-C4D35674122B}" sibTransId="{F3B9E0B6-1B4A-4903-B8BE-B28B6DAAB3AB}"/>
    <dgm:cxn modelId="{B2369F80-9DA0-4DE8-9B6E-F7638C6B11E9}" type="presOf" srcId="{B34463B6-8C86-4437-BA72-F5DAFB516C20}" destId="{4F587A30-9771-421E-9A4A-633069503AB0}" srcOrd="0" destOrd="0" presId="urn:microsoft.com/office/officeart/2005/8/layout/lProcess3"/>
    <dgm:cxn modelId="{917E18B4-8FC1-40BB-AED6-6EC469F4EFA5}" srcId="{6BBB3C79-8020-4327-8255-773B0ACA7291}" destId="{E85F92B0-44F6-4570-A151-A8DF8F8A7DFD}" srcOrd="0" destOrd="0" parTransId="{C6012572-DF21-4902-9E76-85D88B68B04A}" sibTransId="{027B9C55-3D26-4341-BA84-49DAA321D08E}"/>
    <dgm:cxn modelId="{0916E732-5A05-44DE-AC65-4EA864CA87F8}" type="presOf" srcId="{8CAEC160-3DF7-4EE4-876D-BD3CF7BEB7BC}" destId="{02E79193-A989-4DE6-BA75-CC634B818B2B}" srcOrd="0" destOrd="0" presId="urn:microsoft.com/office/officeart/2005/8/layout/lProcess3"/>
    <dgm:cxn modelId="{B6D9BB43-749F-4722-A72E-C64B680100C3}" type="presOf" srcId="{EA9D9DAC-BA9A-4160-9D56-6EE04DE10A11}" destId="{C13DB9C5-E020-4B63-9DEB-7EAABE76F6E8}" srcOrd="0" destOrd="0" presId="urn:microsoft.com/office/officeart/2005/8/layout/lProcess3"/>
    <dgm:cxn modelId="{D7FAEBBC-6D7E-4CE3-9FE9-881652E715F9}" srcId="{FCBBF8A2-1989-42D7-B39C-4C7D86E50C47}" destId="{62B9C147-5512-401E-A537-E7F1931B5C3A}" srcOrd="4" destOrd="0" parTransId="{8BB3D024-1E55-401C-9B55-C2B6EB8D6544}" sibTransId="{461A98DB-6689-4BA0-96DC-C37972AFF0DE}"/>
    <dgm:cxn modelId="{C2C1C516-C57F-4182-8019-CE172C85638F}" type="presOf" srcId="{62B9C147-5512-401E-A537-E7F1931B5C3A}" destId="{BA87EF81-3489-40B1-9070-B6021E2E8549}" srcOrd="0" destOrd="0" presId="urn:microsoft.com/office/officeart/2005/8/layout/lProcess3"/>
    <dgm:cxn modelId="{00290A24-9FC7-4F3B-B5F4-225BDC77A49E}" type="presOf" srcId="{6BBB3C79-8020-4327-8255-773B0ACA7291}" destId="{CC5C1462-6044-4E8B-9108-F7BA9A14F10E}" srcOrd="0" destOrd="0" presId="urn:microsoft.com/office/officeart/2005/8/layout/lProcess3"/>
    <dgm:cxn modelId="{84155AA3-A191-4ACE-8142-EC6A17B0B947}" type="presOf" srcId="{FCBBF8A2-1989-42D7-B39C-4C7D86E50C47}" destId="{2711431D-05A4-4CD2-A891-D14FA42716D8}" srcOrd="0" destOrd="0" presId="urn:microsoft.com/office/officeart/2005/8/layout/lProcess3"/>
    <dgm:cxn modelId="{36E4C4E2-E5AF-4198-A360-4119762CCF11}" type="presOf" srcId="{73E44780-164A-41D8-AF43-CC00CCD4E906}" destId="{D07DE7EC-0E12-46F6-AE74-5D21E7A9AE89}" srcOrd="0" destOrd="0" presId="urn:microsoft.com/office/officeart/2005/8/layout/lProcess3"/>
    <dgm:cxn modelId="{015CE05F-899B-4145-AFB3-81732305C1D4}" type="presOf" srcId="{0EFDD80A-ACE7-4618-82E2-08569AEE373C}" destId="{175F26AC-D2B2-435F-A41A-FFEB83BC6A46}" srcOrd="0" destOrd="0" presId="urn:microsoft.com/office/officeart/2005/8/layout/lProcess3"/>
    <dgm:cxn modelId="{E8970298-7C57-446F-8964-26D991FD2A07}" type="presOf" srcId="{E85F92B0-44F6-4570-A151-A8DF8F8A7DFD}" destId="{404771C6-70B4-4A5D-ABF0-74A22F78A156}" srcOrd="0" destOrd="0" presId="urn:microsoft.com/office/officeart/2005/8/layout/lProcess3"/>
    <dgm:cxn modelId="{7E953F30-CA41-41A3-9319-412C83A8693A}" type="presOf" srcId="{01020D5F-B83E-450E-9DB6-F6F05295D126}" destId="{38E51BDD-27C1-47A3-A710-C9754A3B24EB}" srcOrd="0" destOrd="0" presId="urn:microsoft.com/office/officeart/2005/8/layout/lProcess3"/>
    <dgm:cxn modelId="{A35C24F8-7DC5-4780-96DA-BD5D452174F5}" type="presOf" srcId="{5AEFA772-068B-43D6-BC2E-1B86DA94FC18}" destId="{8E6784EA-23CE-48E8-8F67-BE5F61A1B96C}" srcOrd="0" destOrd="0" presId="urn:microsoft.com/office/officeart/2005/8/layout/lProcess3"/>
    <dgm:cxn modelId="{83920D63-0174-4494-A92D-2AC23B1FD68D}" type="presOf" srcId="{AAF63F2D-BD7B-4A91-938D-7411A406C3AE}" destId="{D1C5A007-E606-46CD-B649-8A4A317B30E9}" srcOrd="0" destOrd="0" presId="urn:microsoft.com/office/officeart/2005/8/layout/lProcess3"/>
    <dgm:cxn modelId="{B5865533-CCE3-4380-AE26-C36416D11767}" type="presOf" srcId="{954F1B9F-BE0A-4B11-861C-A789749EF11B}" destId="{94C05B01-27B4-4EC5-BF47-373D3375E98F}" srcOrd="0" destOrd="0" presId="urn:microsoft.com/office/officeart/2005/8/layout/lProcess3"/>
    <dgm:cxn modelId="{4252A409-E077-41C5-BBED-2EB241AC3A53}" srcId="{01020D5F-B83E-450E-9DB6-F6F05295D126}" destId="{3EBA61B6-A0C9-4CC7-BB4F-4F33340B300F}" srcOrd="1" destOrd="0" parTransId="{4E740DA3-F0BB-4513-BB42-FD198B498433}" sibTransId="{1BC3C0CF-A0CC-41A0-870E-AE46C16E23C7}"/>
    <dgm:cxn modelId="{01D3DAFD-260E-4A97-8495-AFCD7699D7C8}" srcId="{FCBBF8A2-1989-42D7-B39C-4C7D86E50C47}" destId="{01020D5F-B83E-450E-9DB6-F6F05295D126}" srcOrd="0" destOrd="0" parTransId="{097825DA-23E8-44FA-8ED8-00EEA027107F}" sibTransId="{E2AEF082-CD71-492F-9932-BE7AFCAD58CB}"/>
    <dgm:cxn modelId="{1EEBC93D-59C9-4C35-951C-2488990D8F15}" srcId="{6BBB3C79-8020-4327-8255-773B0ACA7291}" destId="{0EFDD80A-ACE7-4618-82E2-08569AEE373C}" srcOrd="1" destOrd="0" parTransId="{567CBE14-B56F-4059-96B9-E5324B057258}" sibTransId="{E9058CD6-EEB4-4A3E-839E-E5CB97906F53}"/>
    <dgm:cxn modelId="{7165D685-03C1-4839-B2D2-041B4CB921DC}" type="presOf" srcId="{3EBA61B6-A0C9-4CC7-BB4F-4F33340B300F}" destId="{E76BEA93-E6E1-4F2A-915C-FD86440948C5}" srcOrd="0" destOrd="0" presId="urn:microsoft.com/office/officeart/2005/8/layout/lProcess3"/>
    <dgm:cxn modelId="{9C1545DC-61CE-4739-BEF6-D53527283E6B}" srcId="{62B9C147-5512-401E-A537-E7F1931B5C3A}" destId="{8CAEC160-3DF7-4EE4-876D-BD3CF7BEB7BC}" srcOrd="0" destOrd="0" parTransId="{F2FA8364-81BD-4C98-809D-1D58B341C93A}" sibTransId="{E233BABB-E755-4CCC-8690-93CDC39A0610}"/>
    <dgm:cxn modelId="{6FA98CC5-B1B8-453E-9D81-9D09C837DE51}" srcId="{62B9C147-5512-401E-A537-E7F1931B5C3A}" destId="{AAF63F2D-BD7B-4A91-938D-7411A406C3AE}" srcOrd="1" destOrd="0" parTransId="{94A99F3C-AE16-4F9F-B34F-39170B1194BF}" sibTransId="{3F6E759E-BDCE-4174-9B8C-6E11A0817C8F}"/>
    <dgm:cxn modelId="{63D2092A-1F57-403C-AEB7-CCD973B197E1}" srcId="{954F1B9F-BE0A-4B11-861C-A789749EF11B}" destId="{EA9D9DAC-BA9A-4160-9D56-6EE04DE10A11}" srcOrd="1" destOrd="0" parTransId="{C9717F8B-2ECE-4550-849F-05BAD1EC7E1F}" sibTransId="{A05AB753-77C3-4556-AA7C-2DABF8175C1B}"/>
    <dgm:cxn modelId="{57A8A6CD-3082-4E23-B5D8-68E4FB816EC2}" srcId="{01020D5F-B83E-450E-9DB6-F6F05295D126}" destId="{5AEFA772-068B-43D6-BC2E-1B86DA94FC18}" srcOrd="0" destOrd="0" parTransId="{2C77F307-17A6-4827-944D-6DDB584E3352}" sibTransId="{399779E8-CAC3-43D5-A4F1-9981EBA929C5}"/>
    <dgm:cxn modelId="{42707845-D20B-4A2C-BA98-21AF5175C241}" srcId="{6B6A8F62-EA84-4542-8165-47F1DFC4BA78}" destId="{73E44780-164A-41D8-AF43-CC00CCD4E906}" srcOrd="0" destOrd="0" parTransId="{D2D863D9-82CB-4295-A60B-9F4F5ABF7D8D}" sibTransId="{D64FE020-79B5-42AD-BC46-B540F3F77334}"/>
    <dgm:cxn modelId="{E73B0F2C-F6E8-4CE7-9CE5-9BBA1249E1A4}" srcId="{954F1B9F-BE0A-4B11-861C-A789749EF11B}" destId="{0B666FD8-41FB-4F30-A2DF-C1ED2DD61328}" srcOrd="0" destOrd="0" parTransId="{ED98A7A6-CD3B-48F8-AE6D-E1D036D5EC52}" sibTransId="{36DA9577-FEF7-422E-899F-7F210BCDF25A}"/>
    <dgm:cxn modelId="{A0BF65F7-CDC3-49D2-8519-DAA08739E587}" type="presOf" srcId="{0B666FD8-41FB-4F30-A2DF-C1ED2DD61328}" destId="{CFBDB680-1736-47B7-95B4-728DF233A0BB}" srcOrd="0" destOrd="0" presId="urn:microsoft.com/office/officeart/2005/8/layout/lProcess3"/>
    <dgm:cxn modelId="{359369B4-439A-4A54-B0FE-69FEDA7C6730}" srcId="{FCBBF8A2-1989-42D7-B39C-4C7D86E50C47}" destId="{6B6A8F62-EA84-4542-8165-47F1DFC4BA78}" srcOrd="1" destOrd="0" parTransId="{F26083AA-07AB-455B-ACE3-4EE422FA6E79}" sibTransId="{5765E77D-5ACE-4EF3-A300-01217BDFB980}"/>
    <dgm:cxn modelId="{EEB49360-20B1-4F9C-BA26-39EDC9A6E26F}" type="presOf" srcId="{6B6A8F62-EA84-4542-8165-47F1DFC4BA78}" destId="{7C1B0A01-4E4A-4B8B-A5AF-2C2E06865361}" srcOrd="0" destOrd="0" presId="urn:microsoft.com/office/officeart/2005/8/layout/lProcess3"/>
    <dgm:cxn modelId="{9EFDEB10-CE1C-4118-AE91-A1BA3C40E931}" type="presParOf" srcId="{2711431D-05A4-4CD2-A891-D14FA42716D8}" destId="{C40A503D-F870-4D03-A3BF-34C55AB4735C}" srcOrd="0" destOrd="0" presId="urn:microsoft.com/office/officeart/2005/8/layout/lProcess3"/>
    <dgm:cxn modelId="{B76B8F1F-34A1-416D-8BDE-9F244A343315}" type="presParOf" srcId="{C40A503D-F870-4D03-A3BF-34C55AB4735C}" destId="{38E51BDD-27C1-47A3-A710-C9754A3B24EB}" srcOrd="0" destOrd="0" presId="urn:microsoft.com/office/officeart/2005/8/layout/lProcess3"/>
    <dgm:cxn modelId="{3F111AB3-3ED8-40BD-9FBE-1CD707740E95}" type="presParOf" srcId="{C40A503D-F870-4D03-A3BF-34C55AB4735C}" destId="{D77CA179-E44D-4206-A3E8-32746D5ADA0F}" srcOrd="1" destOrd="0" presId="urn:microsoft.com/office/officeart/2005/8/layout/lProcess3"/>
    <dgm:cxn modelId="{4B7BFA4D-7C46-4DC7-80AE-CBD48674F16B}" type="presParOf" srcId="{C40A503D-F870-4D03-A3BF-34C55AB4735C}" destId="{8E6784EA-23CE-48E8-8F67-BE5F61A1B96C}" srcOrd="2" destOrd="0" presId="urn:microsoft.com/office/officeart/2005/8/layout/lProcess3"/>
    <dgm:cxn modelId="{4AD563EB-3D66-4340-86A6-EFCEA50C7F02}" type="presParOf" srcId="{C40A503D-F870-4D03-A3BF-34C55AB4735C}" destId="{F85784B3-4A6A-4B6C-BFF4-F20D27F8355A}" srcOrd="3" destOrd="0" presId="urn:microsoft.com/office/officeart/2005/8/layout/lProcess3"/>
    <dgm:cxn modelId="{70315164-3BF7-4188-BA85-61A3E6700C3E}" type="presParOf" srcId="{C40A503D-F870-4D03-A3BF-34C55AB4735C}" destId="{E76BEA93-E6E1-4F2A-915C-FD86440948C5}" srcOrd="4" destOrd="0" presId="urn:microsoft.com/office/officeart/2005/8/layout/lProcess3"/>
    <dgm:cxn modelId="{2AD1C6F8-C792-4521-BFBB-64FCFD2A0627}" type="presParOf" srcId="{2711431D-05A4-4CD2-A891-D14FA42716D8}" destId="{FC90C79C-57E1-4193-B86F-B3505F2D337C}" srcOrd="1" destOrd="0" presId="urn:microsoft.com/office/officeart/2005/8/layout/lProcess3"/>
    <dgm:cxn modelId="{CE78BB5D-49E4-4522-B0AE-176D8F0AA006}" type="presParOf" srcId="{2711431D-05A4-4CD2-A891-D14FA42716D8}" destId="{1261D30B-F9D1-451B-BCDA-F7057DEE6942}" srcOrd="2" destOrd="0" presId="urn:microsoft.com/office/officeart/2005/8/layout/lProcess3"/>
    <dgm:cxn modelId="{910A14E4-A802-4B88-86D0-CFF74627FF0E}" type="presParOf" srcId="{1261D30B-F9D1-451B-BCDA-F7057DEE6942}" destId="{7C1B0A01-4E4A-4B8B-A5AF-2C2E06865361}" srcOrd="0" destOrd="0" presId="urn:microsoft.com/office/officeart/2005/8/layout/lProcess3"/>
    <dgm:cxn modelId="{8734B00A-5D08-43F0-9164-50C9145E7981}" type="presParOf" srcId="{1261D30B-F9D1-451B-BCDA-F7057DEE6942}" destId="{523DC4BA-9AE3-402E-A9F5-B81C6A3976A4}" srcOrd="1" destOrd="0" presId="urn:microsoft.com/office/officeart/2005/8/layout/lProcess3"/>
    <dgm:cxn modelId="{7A874479-705E-47F3-BF51-49F85B151585}" type="presParOf" srcId="{1261D30B-F9D1-451B-BCDA-F7057DEE6942}" destId="{D07DE7EC-0E12-46F6-AE74-5D21E7A9AE89}" srcOrd="2" destOrd="0" presId="urn:microsoft.com/office/officeart/2005/8/layout/lProcess3"/>
    <dgm:cxn modelId="{9ED66E2E-170A-4899-8B4F-1C38008D0C83}" type="presParOf" srcId="{1261D30B-F9D1-451B-BCDA-F7057DEE6942}" destId="{9448B7B0-5269-43AE-890F-803ECF40E1E7}" srcOrd="3" destOrd="0" presId="urn:microsoft.com/office/officeart/2005/8/layout/lProcess3"/>
    <dgm:cxn modelId="{8AA528D1-0773-4039-96CF-B04E5A3BF97B}" type="presParOf" srcId="{1261D30B-F9D1-451B-BCDA-F7057DEE6942}" destId="{4F587A30-9771-421E-9A4A-633069503AB0}" srcOrd="4" destOrd="0" presId="urn:microsoft.com/office/officeart/2005/8/layout/lProcess3"/>
    <dgm:cxn modelId="{C62E2A49-0B0A-4A9B-AAA6-58F890691946}" type="presParOf" srcId="{2711431D-05A4-4CD2-A891-D14FA42716D8}" destId="{77B661E8-3A50-407D-8629-31601E955B83}" srcOrd="3" destOrd="0" presId="urn:microsoft.com/office/officeart/2005/8/layout/lProcess3"/>
    <dgm:cxn modelId="{DDDDC57F-4EE1-46DA-B144-538D467DF2E1}" type="presParOf" srcId="{2711431D-05A4-4CD2-A891-D14FA42716D8}" destId="{C9943E5A-ACDD-409F-B78C-EE9FF25425A4}" srcOrd="4" destOrd="0" presId="urn:microsoft.com/office/officeart/2005/8/layout/lProcess3"/>
    <dgm:cxn modelId="{345462F9-F29B-4745-8544-E4144561AA2C}" type="presParOf" srcId="{C9943E5A-ACDD-409F-B78C-EE9FF25425A4}" destId="{94C05B01-27B4-4EC5-BF47-373D3375E98F}" srcOrd="0" destOrd="0" presId="urn:microsoft.com/office/officeart/2005/8/layout/lProcess3"/>
    <dgm:cxn modelId="{387A683D-8089-4F8A-8127-6639695503F2}" type="presParOf" srcId="{C9943E5A-ACDD-409F-B78C-EE9FF25425A4}" destId="{3D52E1CE-B999-4494-8129-3C54EDFAFEA5}" srcOrd="1" destOrd="0" presId="urn:microsoft.com/office/officeart/2005/8/layout/lProcess3"/>
    <dgm:cxn modelId="{326AFBA5-8549-4DED-90B2-974BA9C9CAFE}" type="presParOf" srcId="{C9943E5A-ACDD-409F-B78C-EE9FF25425A4}" destId="{CFBDB680-1736-47B7-95B4-728DF233A0BB}" srcOrd="2" destOrd="0" presId="urn:microsoft.com/office/officeart/2005/8/layout/lProcess3"/>
    <dgm:cxn modelId="{B13118C9-11D2-4FA9-B50B-14FEC489E350}" type="presParOf" srcId="{C9943E5A-ACDD-409F-B78C-EE9FF25425A4}" destId="{D98761D6-49A6-4D6B-B735-96ADA2322BFF}" srcOrd="3" destOrd="0" presId="urn:microsoft.com/office/officeart/2005/8/layout/lProcess3"/>
    <dgm:cxn modelId="{22090968-2149-49A2-83C2-7259D0B09F85}" type="presParOf" srcId="{C9943E5A-ACDD-409F-B78C-EE9FF25425A4}" destId="{C13DB9C5-E020-4B63-9DEB-7EAABE76F6E8}" srcOrd="4" destOrd="0" presId="urn:microsoft.com/office/officeart/2005/8/layout/lProcess3"/>
    <dgm:cxn modelId="{D6E23DDA-D28B-429A-BD9E-02B1E258BD54}" type="presParOf" srcId="{2711431D-05A4-4CD2-A891-D14FA42716D8}" destId="{A627C246-324D-47CC-84FF-746F1F744255}" srcOrd="5" destOrd="0" presId="urn:microsoft.com/office/officeart/2005/8/layout/lProcess3"/>
    <dgm:cxn modelId="{85054F79-2AD7-4B82-97CD-8CEB1E540566}" type="presParOf" srcId="{2711431D-05A4-4CD2-A891-D14FA42716D8}" destId="{107DBD03-DDD1-4713-9EDA-609CF577D165}" srcOrd="6" destOrd="0" presId="urn:microsoft.com/office/officeart/2005/8/layout/lProcess3"/>
    <dgm:cxn modelId="{66C79A70-9822-4D64-866F-61F86A2AAE84}" type="presParOf" srcId="{107DBD03-DDD1-4713-9EDA-609CF577D165}" destId="{CC5C1462-6044-4E8B-9108-F7BA9A14F10E}" srcOrd="0" destOrd="0" presId="urn:microsoft.com/office/officeart/2005/8/layout/lProcess3"/>
    <dgm:cxn modelId="{DFB176D7-BF5C-4502-B542-345115236E8A}" type="presParOf" srcId="{107DBD03-DDD1-4713-9EDA-609CF577D165}" destId="{9A486139-03DB-4283-AEA8-634991B87572}" srcOrd="1" destOrd="0" presId="urn:microsoft.com/office/officeart/2005/8/layout/lProcess3"/>
    <dgm:cxn modelId="{B1484767-9E76-43BF-9BC7-D35183D5BFDE}" type="presParOf" srcId="{107DBD03-DDD1-4713-9EDA-609CF577D165}" destId="{404771C6-70B4-4A5D-ABF0-74A22F78A156}" srcOrd="2" destOrd="0" presId="urn:microsoft.com/office/officeart/2005/8/layout/lProcess3"/>
    <dgm:cxn modelId="{FD07CB60-AB21-4A99-ACBD-D2C39A1DAC4E}" type="presParOf" srcId="{107DBD03-DDD1-4713-9EDA-609CF577D165}" destId="{D3CA1BB4-0E52-44ED-A8ED-7EBCA53176CA}" srcOrd="3" destOrd="0" presId="urn:microsoft.com/office/officeart/2005/8/layout/lProcess3"/>
    <dgm:cxn modelId="{5F1835B5-03A3-41C7-AD2E-70659B206F23}" type="presParOf" srcId="{107DBD03-DDD1-4713-9EDA-609CF577D165}" destId="{175F26AC-D2B2-435F-A41A-FFEB83BC6A46}" srcOrd="4" destOrd="0" presId="urn:microsoft.com/office/officeart/2005/8/layout/lProcess3"/>
    <dgm:cxn modelId="{2122ECC4-B5DE-42F1-8F94-4F0C66711848}" type="presParOf" srcId="{2711431D-05A4-4CD2-A891-D14FA42716D8}" destId="{508B6203-2A0C-4EBB-998C-32A963EDA14B}" srcOrd="7" destOrd="0" presId="urn:microsoft.com/office/officeart/2005/8/layout/lProcess3"/>
    <dgm:cxn modelId="{1F1ADCB8-1E30-40A6-8FBF-18FCF6C9498C}" type="presParOf" srcId="{2711431D-05A4-4CD2-A891-D14FA42716D8}" destId="{31BFB319-2AED-4390-9DCC-B0CDA0D6EB18}" srcOrd="8" destOrd="0" presId="urn:microsoft.com/office/officeart/2005/8/layout/lProcess3"/>
    <dgm:cxn modelId="{4469691E-32F6-4551-8504-8AEDB8A9EC37}" type="presParOf" srcId="{31BFB319-2AED-4390-9DCC-B0CDA0D6EB18}" destId="{BA87EF81-3489-40B1-9070-B6021E2E8549}" srcOrd="0" destOrd="0" presId="urn:microsoft.com/office/officeart/2005/8/layout/lProcess3"/>
    <dgm:cxn modelId="{A1B0AA9C-8E0E-41F6-93D2-5EA1CCBDF37A}" type="presParOf" srcId="{31BFB319-2AED-4390-9DCC-B0CDA0D6EB18}" destId="{8285337D-7525-4525-BB27-E20E8A5BD04E}" srcOrd="1" destOrd="0" presId="urn:microsoft.com/office/officeart/2005/8/layout/lProcess3"/>
    <dgm:cxn modelId="{D96F4A95-AEFD-4CA3-9344-BF361C24057F}" type="presParOf" srcId="{31BFB319-2AED-4390-9DCC-B0CDA0D6EB18}" destId="{02E79193-A989-4DE6-BA75-CC634B818B2B}" srcOrd="2" destOrd="0" presId="urn:microsoft.com/office/officeart/2005/8/layout/lProcess3"/>
    <dgm:cxn modelId="{DDA5676A-5A34-4BBC-B70B-BCCFCCCACF91}" type="presParOf" srcId="{31BFB319-2AED-4390-9DCC-B0CDA0D6EB18}" destId="{9B711364-2D2F-4BE8-A307-16F8CADC5446}" srcOrd="3" destOrd="0" presId="urn:microsoft.com/office/officeart/2005/8/layout/lProcess3"/>
    <dgm:cxn modelId="{6C6BA1E1-A4DF-484C-B248-C24D5C6FB889}" type="presParOf" srcId="{31BFB319-2AED-4390-9DCC-B0CDA0D6EB18}" destId="{D1C5A007-E606-46CD-B649-8A4A317B30E9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526728-5AA7-4F40-854C-44041F5D19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F03A902-9E21-4284-A8DB-5027030A0DAE}">
      <dgm:prSet phldrT="[Текст]"/>
      <dgm:spPr/>
      <dgm:t>
        <a:bodyPr/>
        <a:lstStyle/>
        <a:p>
          <a:r>
            <a:rPr lang="ru-RU" dirty="0" smtClean="0"/>
            <a:t>действие</a:t>
          </a:r>
          <a:endParaRPr lang="ru-RU" dirty="0"/>
        </a:p>
      </dgm:t>
    </dgm:pt>
    <dgm:pt modelId="{D6992200-E7F3-4D2B-97E4-D4AB86DA0487}" type="parTrans" cxnId="{D940A1BD-ED5D-4A63-BEF1-CF073BDB628D}">
      <dgm:prSet/>
      <dgm:spPr/>
      <dgm:t>
        <a:bodyPr/>
        <a:lstStyle/>
        <a:p>
          <a:endParaRPr lang="ru-RU"/>
        </a:p>
      </dgm:t>
    </dgm:pt>
    <dgm:pt modelId="{15698F7A-405D-49B7-BE2D-763E6434EF35}" type="sibTrans" cxnId="{D940A1BD-ED5D-4A63-BEF1-CF073BDB628D}">
      <dgm:prSet/>
      <dgm:spPr/>
      <dgm:t>
        <a:bodyPr/>
        <a:lstStyle/>
        <a:p>
          <a:endParaRPr lang="ru-RU"/>
        </a:p>
      </dgm:t>
    </dgm:pt>
    <dgm:pt modelId="{F857204F-25B0-4260-A097-BF3C7092451B}">
      <dgm:prSet phldrT="[Текст]"/>
      <dgm:spPr/>
      <dgm:t>
        <a:bodyPr/>
        <a:lstStyle/>
        <a:p>
          <a:r>
            <a:rPr lang="ru-RU" dirty="0" smtClean="0"/>
            <a:t>действие</a:t>
          </a:r>
          <a:endParaRPr lang="ru-RU" b="1" dirty="0"/>
        </a:p>
      </dgm:t>
    </dgm:pt>
    <dgm:pt modelId="{FF752952-5C61-48C9-A1C4-20972ACAD989}" type="parTrans" cxnId="{80E43F10-6684-417F-A68B-7165E9F6F763}">
      <dgm:prSet/>
      <dgm:spPr/>
      <dgm:t>
        <a:bodyPr/>
        <a:lstStyle/>
        <a:p>
          <a:endParaRPr lang="ru-RU"/>
        </a:p>
      </dgm:t>
    </dgm:pt>
    <dgm:pt modelId="{283D649F-05D3-4E18-BE8F-F20136D0ECD6}" type="sibTrans" cxnId="{80E43F10-6684-417F-A68B-7165E9F6F763}">
      <dgm:prSet/>
      <dgm:spPr/>
      <dgm:t>
        <a:bodyPr/>
        <a:lstStyle/>
        <a:p>
          <a:endParaRPr lang="ru-RU"/>
        </a:p>
      </dgm:t>
    </dgm:pt>
    <dgm:pt modelId="{A591B4E8-1618-4056-9CD3-130CF81BFEFA}">
      <dgm:prSet phldrT="[Текст]"/>
      <dgm:spPr/>
      <dgm:t>
        <a:bodyPr/>
        <a:lstStyle/>
        <a:p>
          <a:r>
            <a:rPr lang="ru-RU" dirty="0" smtClean="0"/>
            <a:t>действие</a:t>
          </a:r>
          <a:endParaRPr lang="ru-RU" dirty="0"/>
        </a:p>
      </dgm:t>
    </dgm:pt>
    <dgm:pt modelId="{E07719AF-64F8-49F1-B883-75E8865ED2A8}" type="sibTrans" cxnId="{FF85711C-8E33-484B-9B64-D50F8BC74022}">
      <dgm:prSet/>
      <dgm:spPr/>
      <dgm:t>
        <a:bodyPr/>
        <a:lstStyle/>
        <a:p>
          <a:endParaRPr lang="ru-RU"/>
        </a:p>
      </dgm:t>
    </dgm:pt>
    <dgm:pt modelId="{0CD628AC-3B22-4CC0-B81F-979DD93B376B}" type="parTrans" cxnId="{FF85711C-8E33-484B-9B64-D50F8BC74022}">
      <dgm:prSet/>
      <dgm:spPr/>
      <dgm:t>
        <a:bodyPr/>
        <a:lstStyle/>
        <a:p>
          <a:endParaRPr lang="ru-RU"/>
        </a:p>
      </dgm:t>
    </dgm:pt>
    <dgm:pt modelId="{C3B99EAB-2911-4EE0-B689-06DD527AA199}" type="pres">
      <dgm:prSet presAssocID="{64526728-5AA7-4F40-854C-44041F5D191F}" presName="linearFlow" presStyleCnt="0">
        <dgm:presLayoutVars>
          <dgm:resizeHandles val="exact"/>
        </dgm:presLayoutVars>
      </dgm:prSet>
      <dgm:spPr/>
    </dgm:pt>
    <dgm:pt modelId="{E26CEAA6-D6C0-4368-9A30-FF5E27649862}" type="pres">
      <dgm:prSet presAssocID="{EF03A902-9E21-4284-A8DB-5027030A0DA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4189052-42E5-4EE1-A8DB-C24D51E82E31}" type="pres">
      <dgm:prSet presAssocID="{15698F7A-405D-49B7-BE2D-763E6434EF35}" presName="sibTrans" presStyleLbl="sibTrans2D1" presStyleIdx="0" presStyleCnt="2"/>
      <dgm:spPr/>
      <dgm:t>
        <a:bodyPr/>
        <a:lstStyle/>
        <a:p>
          <a:endParaRPr lang="ru-RU"/>
        </a:p>
      </dgm:t>
    </dgm:pt>
    <dgm:pt modelId="{D98CF1E9-6BC4-4E8F-901E-B443221C5253}" type="pres">
      <dgm:prSet presAssocID="{15698F7A-405D-49B7-BE2D-763E6434EF35}" presName="connectorText" presStyleLbl="sibTrans2D1" presStyleIdx="0" presStyleCnt="2"/>
      <dgm:spPr/>
      <dgm:t>
        <a:bodyPr/>
        <a:lstStyle/>
        <a:p>
          <a:endParaRPr lang="ru-RU"/>
        </a:p>
      </dgm:t>
    </dgm:pt>
    <dgm:pt modelId="{886F622E-9929-4C99-9D40-C54F8A361DAD}" type="pres">
      <dgm:prSet presAssocID="{A591B4E8-1618-4056-9CD3-130CF81BFEF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A30C47A-B40D-4BF0-A071-A63FC3370DBD}" type="pres">
      <dgm:prSet presAssocID="{E07719AF-64F8-49F1-B883-75E8865ED2A8}" presName="sibTrans" presStyleLbl="sibTrans2D1" presStyleIdx="1" presStyleCnt="2" custFlipVert="0" custFlipHor="0" custScaleX="103812" custScaleY="126458" custLinFactNeighborX="-3751" custLinFactNeighborY="-3300"/>
      <dgm:spPr/>
      <dgm:t>
        <a:bodyPr/>
        <a:lstStyle/>
        <a:p>
          <a:endParaRPr lang="ru-RU"/>
        </a:p>
      </dgm:t>
    </dgm:pt>
    <dgm:pt modelId="{FE6B3BC1-2A55-4948-9E8D-E496BE42363A}" type="pres">
      <dgm:prSet presAssocID="{E07719AF-64F8-49F1-B883-75E8865ED2A8}" presName="connectorText" presStyleLbl="sibTrans2D1" presStyleIdx="1" presStyleCnt="2"/>
      <dgm:spPr/>
      <dgm:t>
        <a:bodyPr/>
        <a:lstStyle/>
        <a:p>
          <a:endParaRPr lang="ru-RU"/>
        </a:p>
      </dgm:t>
    </dgm:pt>
    <dgm:pt modelId="{BAB30773-4384-472F-9D56-80F7535658CE}" type="pres">
      <dgm:prSet presAssocID="{F857204F-25B0-4260-A097-BF3C7092451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940A1BD-ED5D-4A63-BEF1-CF073BDB628D}" srcId="{64526728-5AA7-4F40-854C-44041F5D191F}" destId="{EF03A902-9E21-4284-A8DB-5027030A0DAE}" srcOrd="0" destOrd="0" parTransId="{D6992200-E7F3-4D2B-97E4-D4AB86DA0487}" sibTransId="{15698F7A-405D-49B7-BE2D-763E6434EF35}"/>
    <dgm:cxn modelId="{6C8E18B3-73EB-4447-A96F-DFC0BA5C1B9B}" type="presOf" srcId="{E07719AF-64F8-49F1-B883-75E8865ED2A8}" destId="{BA30C47A-B40D-4BF0-A071-A63FC3370DBD}" srcOrd="0" destOrd="0" presId="urn:microsoft.com/office/officeart/2005/8/layout/process2"/>
    <dgm:cxn modelId="{FF85711C-8E33-484B-9B64-D50F8BC74022}" srcId="{64526728-5AA7-4F40-854C-44041F5D191F}" destId="{A591B4E8-1618-4056-9CD3-130CF81BFEFA}" srcOrd="1" destOrd="0" parTransId="{0CD628AC-3B22-4CC0-B81F-979DD93B376B}" sibTransId="{E07719AF-64F8-49F1-B883-75E8865ED2A8}"/>
    <dgm:cxn modelId="{A32789B6-5789-4F33-A870-53EB4073E0E8}" type="presOf" srcId="{15698F7A-405D-49B7-BE2D-763E6434EF35}" destId="{B4189052-42E5-4EE1-A8DB-C24D51E82E31}" srcOrd="0" destOrd="0" presId="urn:microsoft.com/office/officeart/2005/8/layout/process2"/>
    <dgm:cxn modelId="{80E43F10-6684-417F-A68B-7165E9F6F763}" srcId="{64526728-5AA7-4F40-854C-44041F5D191F}" destId="{F857204F-25B0-4260-A097-BF3C7092451B}" srcOrd="2" destOrd="0" parTransId="{FF752952-5C61-48C9-A1C4-20972ACAD989}" sibTransId="{283D649F-05D3-4E18-BE8F-F20136D0ECD6}"/>
    <dgm:cxn modelId="{63DB8251-7CB3-4106-8548-9187D33E4EE1}" type="presOf" srcId="{64526728-5AA7-4F40-854C-44041F5D191F}" destId="{C3B99EAB-2911-4EE0-B689-06DD527AA199}" srcOrd="0" destOrd="0" presId="urn:microsoft.com/office/officeart/2005/8/layout/process2"/>
    <dgm:cxn modelId="{995A9C62-9848-47D8-9BA1-8AD7759AEDFF}" type="presOf" srcId="{15698F7A-405D-49B7-BE2D-763E6434EF35}" destId="{D98CF1E9-6BC4-4E8F-901E-B443221C5253}" srcOrd="1" destOrd="0" presId="urn:microsoft.com/office/officeart/2005/8/layout/process2"/>
    <dgm:cxn modelId="{75C35529-1A00-4A6B-A538-7DB1A97DFF1A}" type="presOf" srcId="{F857204F-25B0-4260-A097-BF3C7092451B}" destId="{BAB30773-4384-472F-9D56-80F7535658CE}" srcOrd="0" destOrd="0" presId="urn:microsoft.com/office/officeart/2005/8/layout/process2"/>
    <dgm:cxn modelId="{BB941FA3-8DC0-4E7E-9A12-3E6478E7AA46}" type="presOf" srcId="{E07719AF-64F8-49F1-B883-75E8865ED2A8}" destId="{FE6B3BC1-2A55-4948-9E8D-E496BE42363A}" srcOrd="1" destOrd="0" presId="urn:microsoft.com/office/officeart/2005/8/layout/process2"/>
    <dgm:cxn modelId="{F1C316C8-6138-4BB1-A747-9A7ECF494B73}" type="presOf" srcId="{EF03A902-9E21-4284-A8DB-5027030A0DAE}" destId="{E26CEAA6-D6C0-4368-9A30-FF5E27649862}" srcOrd="0" destOrd="0" presId="urn:microsoft.com/office/officeart/2005/8/layout/process2"/>
    <dgm:cxn modelId="{698AF0BF-B327-4303-8806-4FDF471C1EEA}" type="presOf" srcId="{A591B4E8-1618-4056-9CD3-130CF81BFEFA}" destId="{886F622E-9929-4C99-9D40-C54F8A361DAD}" srcOrd="0" destOrd="0" presId="urn:microsoft.com/office/officeart/2005/8/layout/process2"/>
    <dgm:cxn modelId="{070DAEA6-8CFF-41D3-B071-CA5A193651C1}" type="presParOf" srcId="{C3B99EAB-2911-4EE0-B689-06DD527AA199}" destId="{E26CEAA6-D6C0-4368-9A30-FF5E27649862}" srcOrd="0" destOrd="0" presId="urn:microsoft.com/office/officeart/2005/8/layout/process2"/>
    <dgm:cxn modelId="{C5950C77-E256-46A3-A066-546DE8F2BB59}" type="presParOf" srcId="{C3B99EAB-2911-4EE0-B689-06DD527AA199}" destId="{B4189052-42E5-4EE1-A8DB-C24D51E82E31}" srcOrd="1" destOrd="0" presId="urn:microsoft.com/office/officeart/2005/8/layout/process2"/>
    <dgm:cxn modelId="{06FFBE05-0467-4839-AB4B-81C4778BB608}" type="presParOf" srcId="{B4189052-42E5-4EE1-A8DB-C24D51E82E31}" destId="{D98CF1E9-6BC4-4E8F-901E-B443221C5253}" srcOrd="0" destOrd="0" presId="urn:microsoft.com/office/officeart/2005/8/layout/process2"/>
    <dgm:cxn modelId="{7FDD7ACB-F916-477E-8CE5-2BF8C3D60394}" type="presParOf" srcId="{C3B99EAB-2911-4EE0-B689-06DD527AA199}" destId="{886F622E-9929-4C99-9D40-C54F8A361DAD}" srcOrd="2" destOrd="0" presId="urn:microsoft.com/office/officeart/2005/8/layout/process2"/>
    <dgm:cxn modelId="{7C52F855-C0E6-49D9-97D3-A8F8C16290FF}" type="presParOf" srcId="{C3B99EAB-2911-4EE0-B689-06DD527AA199}" destId="{BA30C47A-B40D-4BF0-A071-A63FC3370DBD}" srcOrd="3" destOrd="0" presId="urn:microsoft.com/office/officeart/2005/8/layout/process2"/>
    <dgm:cxn modelId="{978529A8-AD7E-44DE-8716-9D7A8A8478C7}" type="presParOf" srcId="{BA30C47A-B40D-4BF0-A071-A63FC3370DBD}" destId="{FE6B3BC1-2A55-4948-9E8D-E496BE42363A}" srcOrd="0" destOrd="0" presId="urn:microsoft.com/office/officeart/2005/8/layout/process2"/>
    <dgm:cxn modelId="{C840E188-4B56-407F-916B-494D438E0374}" type="presParOf" srcId="{C3B99EAB-2911-4EE0-B689-06DD527AA199}" destId="{BAB30773-4384-472F-9D56-80F7535658CE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8E51BDD-27C1-47A3-A710-C9754A3B24EB}">
      <dsp:nvSpPr>
        <dsp:cNvPr id="0" name=""/>
        <dsp:cNvSpPr/>
      </dsp:nvSpPr>
      <dsp:spPr>
        <a:xfrm>
          <a:off x="849109" y="5509"/>
          <a:ext cx="3627151" cy="111983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Реальная задача</a:t>
          </a:r>
          <a:endParaRPr lang="ru-RU" sz="1600" kern="1200" dirty="0"/>
        </a:p>
      </dsp:txBody>
      <dsp:txXfrm>
        <a:off x="849109" y="5509"/>
        <a:ext cx="3627151" cy="1119836"/>
      </dsp:txXfrm>
    </dsp:sp>
    <dsp:sp modelId="{8E6784EA-23CE-48E8-8F67-BE5F61A1B96C}">
      <dsp:nvSpPr>
        <dsp:cNvPr id="0" name=""/>
        <dsp:cNvSpPr/>
      </dsp:nvSpPr>
      <dsp:spPr>
        <a:xfrm>
          <a:off x="4112314" y="100695"/>
          <a:ext cx="3010535" cy="92946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Способы задания</a:t>
          </a:r>
          <a:endParaRPr lang="ru-RU" sz="1600" kern="1200" dirty="0"/>
        </a:p>
      </dsp:txBody>
      <dsp:txXfrm>
        <a:off x="4112314" y="100695"/>
        <a:ext cx="3010535" cy="929464"/>
      </dsp:txXfrm>
    </dsp:sp>
    <dsp:sp modelId="{E76BEA93-E6E1-4F2A-915C-FD86440948C5}">
      <dsp:nvSpPr>
        <dsp:cNvPr id="0" name=""/>
        <dsp:cNvSpPr/>
      </dsp:nvSpPr>
      <dsp:spPr>
        <a:xfrm>
          <a:off x="6797538" y="100695"/>
          <a:ext cx="3010535" cy="92946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Содержательный уровень</a:t>
          </a:r>
          <a:endParaRPr lang="ru-RU" sz="1600" kern="1200" dirty="0"/>
        </a:p>
      </dsp:txBody>
      <dsp:txXfrm>
        <a:off x="6797538" y="100695"/>
        <a:ext cx="3010535" cy="929464"/>
      </dsp:txXfrm>
    </dsp:sp>
    <dsp:sp modelId="{7C1B0A01-4E4A-4B8B-A5AF-2C2E06865361}">
      <dsp:nvSpPr>
        <dsp:cNvPr id="0" name=""/>
        <dsp:cNvSpPr/>
      </dsp:nvSpPr>
      <dsp:spPr>
        <a:xfrm>
          <a:off x="849109" y="1282123"/>
          <a:ext cx="3627151" cy="111983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Математическая постановка</a:t>
          </a:r>
          <a:endParaRPr lang="ru-RU" sz="1600" kern="1200" dirty="0"/>
        </a:p>
      </dsp:txBody>
      <dsp:txXfrm>
        <a:off x="849109" y="1282123"/>
        <a:ext cx="3627151" cy="1119836"/>
      </dsp:txXfrm>
    </dsp:sp>
    <dsp:sp modelId="{D07DE7EC-0E12-46F6-AE74-5D21E7A9AE89}">
      <dsp:nvSpPr>
        <dsp:cNvPr id="0" name=""/>
        <dsp:cNvSpPr/>
      </dsp:nvSpPr>
      <dsp:spPr>
        <a:xfrm>
          <a:off x="4112314" y="1377309"/>
          <a:ext cx="3010535" cy="92946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Методы, формулы</a:t>
          </a:r>
          <a:endParaRPr lang="ru-RU" sz="1600" kern="1200" dirty="0"/>
        </a:p>
      </dsp:txBody>
      <dsp:txXfrm>
        <a:off x="4112314" y="1377309"/>
        <a:ext cx="3010535" cy="929464"/>
      </dsp:txXfrm>
    </dsp:sp>
    <dsp:sp modelId="{4F587A30-9771-421E-9A4A-633069503AB0}">
      <dsp:nvSpPr>
        <dsp:cNvPr id="0" name=""/>
        <dsp:cNvSpPr/>
      </dsp:nvSpPr>
      <dsp:spPr>
        <a:xfrm>
          <a:off x="6797538" y="1377309"/>
          <a:ext cx="3010535" cy="92946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Математический уровень</a:t>
          </a:r>
          <a:endParaRPr lang="ru-RU" sz="1600" kern="1200" dirty="0"/>
        </a:p>
      </dsp:txBody>
      <dsp:txXfrm>
        <a:off x="6797538" y="1377309"/>
        <a:ext cx="3010535" cy="929464"/>
      </dsp:txXfrm>
    </dsp:sp>
    <dsp:sp modelId="{94C05B01-27B4-4EC5-BF47-373D3375E98F}">
      <dsp:nvSpPr>
        <dsp:cNvPr id="0" name=""/>
        <dsp:cNvSpPr/>
      </dsp:nvSpPr>
      <dsp:spPr>
        <a:xfrm>
          <a:off x="849109" y="2558737"/>
          <a:ext cx="3627151" cy="111983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Алгоритмизация</a:t>
          </a:r>
          <a:endParaRPr lang="ru-RU" sz="1600" kern="1200" dirty="0"/>
        </a:p>
      </dsp:txBody>
      <dsp:txXfrm>
        <a:off x="849109" y="2558737"/>
        <a:ext cx="3627151" cy="1119836"/>
      </dsp:txXfrm>
    </dsp:sp>
    <dsp:sp modelId="{CFBDB680-1736-47B7-95B4-728DF233A0BB}">
      <dsp:nvSpPr>
        <dsp:cNvPr id="0" name=""/>
        <dsp:cNvSpPr/>
      </dsp:nvSpPr>
      <dsp:spPr>
        <a:xfrm>
          <a:off x="4112314" y="2653923"/>
          <a:ext cx="3010535" cy="92946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Алгоритм</a:t>
          </a:r>
          <a:endParaRPr lang="ru-RU" sz="1600" kern="1200" dirty="0"/>
        </a:p>
      </dsp:txBody>
      <dsp:txXfrm>
        <a:off x="4112314" y="2653923"/>
        <a:ext cx="3010535" cy="929464"/>
      </dsp:txXfrm>
    </dsp:sp>
    <dsp:sp modelId="{C13DB9C5-E020-4B63-9DEB-7EAABE76F6E8}">
      <dsp:nvSpPr>
        <dsp:cNvPr id="0" name=""/>
        <dsp:cNvSpPr/>
      </dsp:nvSpPr>
      <dsp:spPr>
        <a:xfrm>
          <a:off x="6797538" y="2653923"/>
          <a:ext cx="3010535" cy="92946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Алгоритмический уровень</a:t>
          </a:r>
          <a:endParaRPr lang="ru-RU" sz="1600" kern="1200" dirty="0"/>
        </a:p>
      </dsp:txBody>
      <dsp:txXfrm>
        <a:off x="6797538" y="2653923"/>
        <a:ext cx="3010535" cy="929464"/>
      </dsp:txXfrm>
    </dsp:sp>
    <dsp:sp modelId="{CC5C1462-6044-4E8B-9108-F7BA9A14F10E}">
      <dsp:nvSpPr>
        <dsp:cNvPr id="0" name=""/>
        <dsp:cNvSpPr/>
      </dsp:nvSpPr>
      <dsp:spPr>
        <a:xfrm>
          <a:off x="849109" y="3835351"/>
          <a:ext cx="3627151" cy="111983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Программирование </a:t>
          </a:r>
          <a:endParaRPr lang="ru-RU" sz="1600" kern="1200" dirty="0"/>
        </a:p>
      </dsp:txBody>
      <dsp:txXfrm>
        <a:off x="849109" y="3835351"/>
        <a:ext cx="3627151" cy="1119836"/>
      </dsp:txXfrm>
    </dsp:sp>
    <dsp:sp modelId="{404771C6-70B4-4A5D-ABF0-74A22F78A156}">
      <dsp:nvSpPr>
        <dsp:cNvPr id="0" name=""/>
        <dsp:cNvSpPr/>
      </dsp:nvSpPr>
      <dsp:spPr>
        <a:xfrm>
          <a:off x="4112314" y="3930537"/>
          <a:ext cx="3010535" cy="92946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Программа</a:t>
          </a:r>
          <a:endParaRPr lang="ru-RU" sz="1600" kern="1200" dirty="0"/>
        </a:p>
      </dsp:txBody>
      <dsp:txXfrm>
        <a:off x="4112314" y="3930537"/>
        <a:ext cx="3010535" cy="929464"/>
      </dsp:txXfrm>
    </dsp:sp>
    <dsp:sp modelId="{175F26AC-D2B2-435F-A41A-FFEB83BC6A46}">
      <dsp:nvSpPr>
        <dsp:cNvPr id="0" name=""/>
        <dsp:cNvSpPr/>
      </dsp:nvSpPr>
      <dsp:spPr>
        <a:xfrm>
          <a:off x="6797538" y="3930537"/>
          <a:ext cx="3010535" cy="92946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Компьютерный уровень</a:t>
          </a:r>
          <a:endParaRPr lang="ru-RU" sz="1600" kern="1200" dirty="0"/>
        </a:p>
      </dsp:txBody>
      <dsp:txXfrm>
        <a:off x="6797538" y="3930537"/>
        <a:ext cx="3010535" cy="929464"/>
      </dsp:txXfrm>
    </dsp:sp>
    <dsp:sp modelId="{BA87EF81-3489-40B1-9070-B6021E2E8549}">
      <dsp:nvSpPr>
        <dsp:cNvPr id="0" name=""/>
        <dsp:cNvSpPr/>
      </dsp:nvSpPr>
      <dsp:spPr>
        <a:xfrm>
          <a:off x="849109" y="5111965"/>
          <a:ext cx="3627151" cy="111983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Отладка и решение</a:t>
          </a:r>
          <a:endParaRPr lang="ru-RU" sz="1600" kern="1200" dirty="0"/>
        </a:p>
      </dsp:txBody>
      <dsp:txXfrm>
        <a:off x="849109" y="5111965"/>
        <a:ext cx="3627151" cy="1119836"/>
      </dsp:txXfrm>
    </dsp:sp>
    <dsp:sp modelId="{02E79193-A989-4DE6-BA75-CC634B818B2B}">
      <dsp:nvSpPr>
        <dsp:cNvPr id="0" name=""/>
        <dsp:cNvSpPr/>
      </dsp:nvSpPr>
      <dsp:spPr>
        <a:xfrm>
          <a:off x="4112314" y="5207151"/>
          <a:ext cx="3010535" cy="92946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ЭВМ</a:t>
          </a:r>
          <a:endParaRPr lang="ru-RU" sz="1600" kern="1200" dirty="0"/>
        </a:p>
      </dsp:txBody>
      <dsp:txXfrm>
        <a:off x="4112314" y="5207151"/>
        <a:ext cx="3010535" cy="929464"/>
      </dsp:txXfrm>
    </dsp:sp>
    <dsp:sp modelId="{D1C5A007-E606-46CD-B649-8A4A317B30E9}">
      <dsp:nvSpPr>
        <dsp:cNvPr id="0" name=""/>
        <dsp:cNvSpPr/>
      </dsp:nvSpPr>
      <dsp:spPr>
        <a:xfrm>
          <a:off x="6797538" y="5207151"/>
          <a:ext cx="3010535" cy="92946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Компьютерный уровень</a:t>
          </a:r>
          <a:endParaRPr lang="ru-RU" sz="1600" kern="1200" dirty="0"/>
        </a:p>
      </dsp:txBody>
      <dsp:txXfrm>
        <a:off x="6797538" y="5207151"/>
        <a:ext cx="3010535" cy="92946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26CEAA6-D6C0-4368-9A30-FF5E27649862}">
      <dsp:nvSpPr>
        <dsp:cNvPr id="0" name=""/>
        <dsp:cNvSpPr/>
      </dsp:nvSpPr>
      <dsp:spPr>
        <a:xfrm>
          <a:off x="754029" y="0"/>
          <a:ext cx="1911812" cy="1062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действие</a:t>
          </a:r>
          <a:endParaRPr lang="ru-RU" sz="2800" kern="1200" dirty="0"/>
        </a:p>
      </dsp:txBody>
      <dsp:txXfrm>
        <a:off x="754029" y="0"/>
        <a:ext cx="1911812" cy="1062118"/>
      </dsp:txXfrm>
    </dsp:sp>
    <dsp:sp modelId="{B4189052-42E5-4EE1-A8DB-C24D51E82E31}">
      <dsp:nvSpPr>
        <dsp:cNvPr id="0" name=""/>
        <dsp:cNvSpPr/>
      </dsp:nvSpPr>
      <dsp:spPr>
        <a:xfrm rot="5400000">
          <a:off x="1510788" y="1088670"/>
          <a:ext cx="398294" cy="477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500" kern="1200"/>
        </a:p>
      </dsp:txBody>
      <dsp:txXfrm rot="5400000">
        <a:off x="1510788" y="1088670"/>
        <a:ext cx="398294" cy="477953"/>
      </dsp:txXfrm>
    </dsp:sp>
    <dsp:sp modelId="{886F622E-9929-4C99-9D40-C54F8A361DAD}">
      <dsp:nvSpPr>
        <dsp:cNvPr id="0" name=""/>
        <dsp:cNvSpPr/>
      </dsp:nvSpPr>
      <dsp:spPr>
        <a:xfrm>
          <a:off x="754029" y="1593177"/>
          <a:ext cx="1911812" cy="1062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действие</a:t>
          </a:r>
          <a:endParaRPr lang="ru-RU" sz="2800" kern="1200" dirty="0"/>
        </a:p>
      </dsp:txBody>
      <dsp:txXfrm>
        <a:off x="754029" y="1593177"/>
        <a:ext cx="1911812" cy="1062118"/>
      </dsp:txXfrm>
    </dsp:sp>
    <dsp:sp modelId="{BA30C47A-B40D-4BF0-A071-A63FC3370DBD}">
      <dsp:nvSpPr>
        <dsp:cNvPr id="0" name=""/>
        <dsp:cNvSpPr/>
      </dsp:nvSpPr>
      <dsp:spPr>
        <a:xfrm rot="5400000">
          <a:off x="1488257" y="2602847"/>
          <a:ext cx="413477" cy="6044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/>
        </a:p>
      </dsp:txBody>
      <dsp:txXfrm rot="5400000">
        <a:off x="1488257" y="2602847"/>
        <a:ext cx="413477" cy="604409"/>
      </dsp:txXfrm>
    </dsp:sp>
    <dsp:sp modelId="{BAB30773-4384-472F-9D56-80F7535658CE}">
      <dsp:nvSpPr>
        <dsp:cNvPr id="0" name=""/>
        <dsp:cNvSpPr/>
      </dsp:nvSpPr>
      <dsp:spPr>
        <a:xfrm>
          <a:off x="754029" y="3186354"/>
          <a:ext cx="1911812" cy="1062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действие</a:t>
          </a:r>
          <a:endParaRPr lang="ru-RU" sz="2800" b="1" kern="1200" dirty="0"/>
        </a:p>
      </dsp:txBody>
      <dsp:txXfrm>
        <a:off x="754029" y="3186354"/>
        <a:ext cx="1911812" cy="1062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02.09.2020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02.09.2020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02.09.2020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02.09.2020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02.09.2020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Программирование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Катермина</a:t>
            </a:r>
            <a:r>
              <a:rPr lang="ru-RU" dirty="0" smtClean="0"/>
              <a:t> Татьяна Сергеевна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22941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Блок-схема алгоритма Евклида</a:t>
            </a:r>
            <a:endParaRPr lang="ru-RU" dirty="0"/>
          </a:p>
        </p:txBody>
      </p:sp>
      <p:cxnSp>
        <p:nvCxnSpPr>
          <p:cNvPr id="18" name="Прямая со стрелкой 17"/>
          <p:cNvCxnSpPr>
            <a:stCxn id="5" idx="4"/>
            <a:endCxn id="6" idx="0"/>
          </p:cNvCxnSpPr>
          <p:nvPr/>
        </p:nvCxnSpPr>
        <p:spPr>
          <a:xfrm rot="5400000">
            <a:off x="1835696" y="1952836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6" idx="2"/>
            <a:endCxn id="7" idx="0"/>
          </p:cNvCxnSpPr>
          <p:nvPr/>
        </p:nvCxnSpPr>
        <p:spPr>
          <a:xfrm rot="5400000">
            <a:off x="1907704" y="2888940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7" idx="2"/>
            <a:endCxn id="8" idx="0"/>
          </p:cNvCxnSpPr>
          <p:nvPr/>
        </p:nvCxnSpPr>
        <p:spPr>
          <a:xfrm rot="5400000">
            <a:off x="1907704" y="3825044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Группа 45"/>
          <p:cNvGrpSpPr/>
          <p:nvPr/>
        </p:nvGrpSpPr>
        <p:grpSpPr>
          <a:xfrm>
            <a:off x="1043608" y="908720"/>
            <a:ext cx="4248472" cy="4536504"/>
            <a:chOff x="1043608" y="908720"/>
            <a:chExt cx="4248472" cy="4536504"/>
          </a:xfrm>
        </p:grpSpPr>
        <p:sp>
          <p:nvSpPr>
            <p:cNvPr id="4" name="Блок-схема: знак завершения 3"/>
            <p:cNvSpPr/>
            <p:nvPr/>
          </p:nvSpPr>
          <p:spPr>
            <a:xfrm>
              <a:off x="1187624" y="908720"/>
              <a:ext cx="2016224" cy="36004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начало</a:t>
              </a:r>
              <a:endParaRPr lang="ru-RU" dirty="0"/>
            </a:p>
          </p:txBody>
        </p:sp>
        <p:sp>
          <p:nvSpPr>
            <p:cNvPr id="5" name="Блок-схема: данные 4"/>
            <p:cNvSpPr/>
            <p:nvPr/>
          </p:nvSpPr>
          <p:spPr>
            <a:xfrm>
              <a:off x="1115616" y="1412776"/>
              <a:ext cx="1800200" cy="360040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m,n</a:t>
              </a:r>
              <a:endParaRPr lang="ru-RU" dirty="0"/>
            </a:p>
          </p:txBody>
        </p:sp>
        <p:sp>
          <p:nvSpPr>
            <p:cNvPr id="6" name="Блок-схема: решение 5"/>
            <p:cNvSpPr/>
            <p:nvPr/>
          </p:nvSpPr>
          <p:spPr>
            <a:xfrm>
              <a:off x="1187624" y="2132856"/>
              <a:ext cx="1656184" cy="64807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m=n</a:t>
              </a:r>
              <a:endParaRPr lang="ru-RU" dirty="0"/>
            </a:p>
          </p:txBody>
        </p:sp>
        <p:sp>
          <p:nvSpPr>
            <p:cNvPr id="7" name="Блок-схема: решение 6"/>
            <p:cNvSpPr/>
            <p:nvPr/>
          </p:nvSpPr>
          <p:spPr>
            <a:xfrm>
              <a:off x="1187624" y="2996952"/>
              <a:ext cx="1656184" cy="72008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m&gt;n</a:t>
              </a:r>
              <a:endParaRPr lang="ru-RU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1187624" y="3933056"/>
              <a:ext cx="165618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m=m-n</a:t>
              </a:r>
              <a:endParaRPr lang="ru-RU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3635896" y="2204864"/>
              <a:ext cx="1584176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НОД=</a:t>
              </a:r>
              <a:r>
                <a:rPr lang="en-US" dirty="0" smtClean="0"/>
                <a:t>m</a:t>
              </a:r>
              <a:endParaRPr lang="ru-RU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3635896" y="3068960"/>
              <a:ext cx="1656184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A=n </a:t>
              </a:r>
              <a:r>
                <a:rPr lang="en-US" dirty="0" err="1" smtClean="0"/>
                <a:t>n</a:t>
              </a:r>
              <a:r>
                <a:rPr lang="en-US" dirty="0" smtClean="0"/>
                <a:t>=m </a:t>
              </a:r>
              <a:r>
                <a:rPr lang="en-US" dirty="0" err="1" smtClean="0"/>
                <a:t>m</a:t>
              </a:r>
              <a:r>
                <a:rPr lang="en-US" dirty="0" smtClean="0"/>
                <a:t>=A</a:t>
              </a:r>
              <a:endParaRPr lang="ru-RU" dirty="0"/>
            </a:p>
          </p:txBody>
        </p:sp>
        <p:sp>
          <p:nvSpPr>
            <p:cNvPr id="12" name="Блок-схема: знак завершения 11"/>
            <p:cNvSpPr/>
            <p:nvPr/>
          </p:nvSpPr>
          <p:spPr>
            <a:xfrm>
              <a:off x="1043608" y="4941168"/>
              <a:ext cx="1944216" cy="50405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конец</a:t>
              </a:r>
              <a:endParaRPr lang="ru-RU" dirty="0"/>
            </a:p>
          </p:txBody>
        </p:sp>
        <p:cxnSp>
          <p:nvCxnSpPr>
            <p:cNvPr id="16" name="Соединительная линия уступом 15"/>
            <p:cNvCxnSpPr>
              <a:stCxn id="4" idx="2"/>
              <a:endCxn id="5" idx="0"/>
            </p:cNvCxnSpPr>
            <p:nvPr/>
          </p:nvCxnSpPr>
          <p:spPr>
            <a:xfrm rot="5400000">
              <a:off x="2123728" y="1340768"/>
              <a:ext cx="144016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hape 34"/>
            <p:cNvCxnSpPr>
              <a:stCxn id="8" idx="2"/>
              <a:endCxn id="6" idx="0"/>
            </p:cNvCxnSpPr>
            <p:nvPr/>
          </p:nvCxnSpPr>
          <p:spPr>
            <a:xfrm rot="5400000" flipH="1">
              <a:off x="827584" y="3320988"/>
              <a:ext cx="2376264" cy="1588"/>
            </a:xfrm>
            <a:prstGeom prst="bentConnector5">
              <a:avLst>
                <a:gd name="adj1" fmla="val -9620"/>
                <a:gd name="adj2" fmla="val 66542317"/>
                <a:gd name="adj3" fmla="val 10962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>
              <a:stCxn id="6" idx="3"/>
              <a:endCxn id="9" idx="1"/>
            </p:cNvCxnSpPr>
            <p:nvPr/>
          </p:nvCxnSpPr>
          <p:spPr>
            <a:xfrm>
              <a:off x="2843808" y="2456892"/>
              <a:ext cx="79208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>
              <a:stCxn id="7" idx="3"/>
              <a:endCxn id="10" idx="1"/>
            </p:cNvCxnSpPr>
            <p:nvPr/>
          </p:nvCxnSpPr>
          <p:spPr>
            <a:xfrm>
              <a:off x="2843808" y="3356992"/>
              <a:ext cx="79208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hape 42"/>
            <p:cNvCxnSpPr>
              <a:stCxn id="10" idx="2"/>
              <a:endCxn id="8" idx="3"/>
            </p:cNvCxnSpPr>
            <p:nvPr/>
          </p:nvCxnSpPr>
          <p:spPr>
            <a:xfrm rot="5400000">
              <a:off x="3365866" y="3122966"/>
              <a:ext cx="576064" cy="162018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Соединительная линия уступом 44"/>
            <p:cNvCxnSpPr>
              <a:stCxn id="9" idx="3"/>
              <a:endCxn id="12" idx="3"/>
            </p:cNvCxnSpPr>
            <p:nvPr/>
          </p:nvCxnSpPr>
          <p:spPr>
            <a:xfrm flipH="1">
              <a:off x="2987824" y="2456892"/>
              <a:ext cx="2232248" cy="2736304"/>
            </a:xfrm>
            <a:prstGeom prst="bentConnector3">
              <a:avLst>
                <a:gd name="adj1" fmla="val -1024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Блок-схема: данные 21"/>
          <p:cNvSpPr/>
          <p:nvPr/>
        </p:nvSpPr>
        <p:spPr>
          <a:xfrm>
            <a:off x="4572000" y="4293096"/>
            <a:ext cx="1800200" cy="36004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НОД </a:t>
            </a:r>
            <a:r>
              <a:rPr lang="en-US" smtClean="0"/>
              <a:t>m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0" y="1556792"/>
          <a:ext cx="3419872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Базовые алгоритмические структуры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980728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Следование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940152" y="98072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Ветвление</a:t>
            </a:r>
            <a:endParaRPr lang="ru-RU" dirty="0"/>
          </a:p>
        </p:txBody>
      </p:sp>
      <p:grpSp>
        <p:nvGrpSpPr>
          <p:cNvPr id="27" name="Группа 26"/>
          <p:cNvGrpSpPr/>
          <p:nvPr/>
        </p:nvGrpSpPr>
        <p:grpSpPr>
          <a:xfrm>
            <a:off x="3779912" y="1628800"/>
            <a:ext cx="4464496" cy="3672408"/>
            <a:chOff x="3779912" y="1629594"/>
            <a:chExt cx="4464496" cy="3672408"/>
          </a:xfrm>
        </p:grpSpPr>
        <p:sp>
          <p:nvSpPr>
            <p:cNvPr id="7" name="Ромб 6"/>
            <p:cNvSpPr/>
            <p:nvPr/>
          </p:nvSpPr>
          <p:spPr>
            <a:xfrm>
              <a:off x="5076056" y="2204864"/>
              <a:ext cx="1872208" cy="86409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 err="1" smtClean="0"/>
                <a:t>Усл</a:t>
              </a:r>
              <a:r>
                <a:rPr lang="ru-RU" b="1" dirty="0" smtClean="0"/>
                <a:t>.</a:t>
              </a:r>
              <a:endParaRPr lang="ru-RU" b="1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3779912" y="3717032"/>
              <a:ext cx="180020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ru-RU" dirty="0" smtClean="0"/>
                <a:t>действие</a:t>
              </a:r>
              <a:endParaRPr lang="ru-RU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6444208" y="3717032"/>
              <a:ext cx="180020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ru-RU" dirty="0" smtClean="0"/>
                <a:t>действие</a:t>
              </a:r>
              <a:endParaRPr lang="ru-RU" dirty="0"/>
            </a:p>
          </p:txBody>
        </p:sp>
        <p:cxnSp>
          <p:nvCxnSpPr>
            <p:cNvPr id="11" name="Прямая со стрелкой 10"/>
            <p:cNvCxnSpPr>
              <a:endCxn id="7" idx="0"/>
            </p:cNvCxnSpPr>
            <p:nvPr/>
          </p:nvCxnSpPr>
          <p:spPr>
            <a:xfrm rot="5400000">
              <a:off x="5724128" y="1916832"/>
              <a:ext cx="57606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stCxn id="7" idx="1"/>
            </p:cNvCxnSpPr>
            <p:nvPr/>
          </p:nvCxnSpPr>
          <p:spPr>
            <a:xfrm rot="10800000" flipV="1">
              <a:off x="5076056" y="2636912"/>
              <a:ext cx="1588" cy="1008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>
              <a:stCxn id="7" idx="3"/>
            </p:cNvCxnSpPr>
            <p:nvPr/>
          </p:nvCxnSpPr>
          <p:spPr>
            <a:xfrm>
              <a:off x="6948264" y="2636912"/>
              <a:ext cx="1588" cy="1008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/>
            <p:nvPr/>
          </p:nvCxnSpPr>
          <p:spPr>
            <a:xfrm rot="5400000">
              <a:off x="4644008" y="4869160"/>
              <a:ext cx="86409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Соединительная линия уступом 22"/>
            <p:cNvCxnSpPr/>
            <p:nvPr/>
          </p:nvCxnSpPr>
          <p:spPr>
            <a:xfrm rot="10800000" flipV="1">
              <a:off x="5076056" y="4437112"/>
              <a:ext cx="1872208" cy="72008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876256" y="2276872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+</a:t>
              </a:r>
              <a:endParaRPr lang="ru-RU" sz="32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88024" y="2276872"/>
              <a:ext cx="4320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-</a:t>
              </a:r>
              <a:endParaRPr lang="ru-RU" sz="3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Группа 31"/>
          <p:cNvGrpSpPr/>
          <p:nvPr/>
        </p:nvGrpSpPr>
        <p:grpSpPr>
          <a:xfrm>
            <a:off x="0" y="2276872"/>
            <a:ext cx="2448272" cy="2247779"/>
            <a:chOff x="1043608" y="1484784"/>
            <a:chExt cx="2501697" cy="2607819"/>
          </a:xfrm>
        </p:grpSpPr>
        <p:sp>
          <p:nvSpPr>
            <p:cNvPr id="19" name="Ромб 18"/>
            <p:cNvSpPr/>
            <p:nvPr/>
          </p:nvSpPr>
          <p:spPr>
            <a:xfrm>
              <a:off x="1315380" y="2014935"/>
              <a:ext cx="1328664" cy="796324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 err="1" smtClean="0"/>
                <a:t>Усл</a:t>
              </a:r>
              <a:endParaRPr lang="ru-RU" b="1" dirty="0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2267744" y="3429000"/>
              <a:ext cx="1277561" cy="6636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ru-RU" dirty="0" smtClean="0"/>
                <a:t>действие</a:t>
              </a:r>
              <a:endParaRPr lang="ru-RU" dirty="0"/>
            </a:p>
          </p:txBody>
        </p:sp>
        <p:cxnSp>
          <p:nvCxnSpPr>
            <p:cNvPr id="22" name="Прямая со стрелкой 21"/>
            <p:cNvCxnSpPr>
              <a:endCxn id="19" idx="0"/>
            </p:cNvCxnSpPr>
            <p:nvPr/>
          </p:nvCxnSpPr>
          <p:spPr>
            <a:xfrm rot="5400000">
              <a:off x="1714271" y="1749662"/>
              <a:ext cx="530883" cy="11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9" idx="1"/>
            </p:cNvCxnSpPr>
            <p:nvPr/>
          </p:nvCxnSpPr>
          <p:spPr>
            <a:xfrm rot="10800000" flipV="1">
              <a:off x="1315380" y="2413097"/>
              <a:ext cx="1127" cy="9290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stCxn id="19" idx="3"/>
            </p:cNvCxnSpPr>
            <p:nvPr/>
          </p:nvCxnSpPr>
          <p:spPr>
            <a:xfrm>
              <a:off x="2644044" y="2413097"/>
              <a:ext cx="1127" cy="9290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21" idx="3"/>
              <a:endCxn id="19" idx="0"/>
            </p:cNvCxnSpPr>
            <p:nvPr/>
          </p:nvCxnSpPr>
          <p:spPr>
            <a:xfrm flipH="1" flipV="1">
              <a:off x="1979712" y="2014935"/>
              <a:ext cx="1565593" cy="1745867"/>
            </a:xfrm>
            <a:prstGeom prst="bentConnector4">
              <a:avLst>
                <a:gd name="adj1" fmla="val -14601"/>
                <a:gd name="adj2" fmla="val 11309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592941" y="2081295"/>
              <a:ext cx="306615" cy="53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+</a:t>
              </a:r>
              <a:endParaRPr lang="ru-RU" sz="32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43608" y="1988840"/>
              <a:ext cx="2880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-</a:t>
              </a:r>
              <a:endParaRPr lang="ru-RU" sz="3200" b="1" dirty="0"/>
            </a:p>
          </p:txBody>
        </p:sp>
      </p:grpSp>
      <p:grpSp>
        <p:nvGrpSpPr>
          <p:cNvPr id="72" name="Группа 71"/>
          <p:cNvGrpSpPr/>
          <p:nvPr/>
        </p:nvGrpSpPr>
        <p:grpSpPr>
          <a:xfrm>
            <a:off x="3059832" y="2060848"/>
            <a:ext cx="2664296" cy="2880320"/>
            <a:chOff x="3419872" y="1196752"/>
            <a:chExt cx="2736304" cy="2753056"/>
          </a:xfrm>
        </p:grpSpPr>
        <p:sp>
          <p:nvSpPr>
            <p:cNvPr id="35" name="Ромб 34"/>
            <p:cNvSpPr/>
            <p:nvPr/>
          </p:nvSpPr>
          <p:spPr>
            <a:xfrm>
              <a:off x="3685840" y="2805837"/>
              <a:ext cx="1300290" cy="68638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 err="1" smtClean="0"/>
                <a:t>Усл</a:t>
              </a:r>
              <a:endParaRPr lang="ru-RU" b="1" dirty="0"/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3635896" y="1772816"/>
              <a:ext cx="1296144" cy="5719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ru-RU" dirty="0" smtClean="0"/>
                <a:t>действие</a:t>
              </a:r>
              <a:endParaRPr lang="ru-RU" dirty="0"/>
            </a:p>
          </p:txBody>
        </p:sp>
        <p:cxnSp>
          <p:nvCxnSpPr>
            <p:cNvPr id="37" name="Прямая со стрелкой 36"/>
            <p:cNvCxnSpPr>
              <a:endCxn id="35" idx="0"/>
            </p:cNvCxnSpPr>
            <p:nvPr/>
          </p:nvCxnSpPr>
          <p:spPr>
            <a:xfrm rot="5400000">
              <a:off x="4107191" y="2577123"/>
              <a:ext cx="457588" cy="11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stCxn id="35" idx="1"/>
            </p:cNvCxnSpPr>
            <p:nvPr/>
          </p:nvCxnSpPr>
          <p:spPr>
            <a:xfrm rot="10800000" flipV="1">
              <a:off x="3685840" y="3149029"/>
              <a:ext cx="1103" cy="8007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/>
            <p:nvPr/>
          </p:nvCxnSpPr>
          <p:spPr>
            <a:xfrm rot="16200000" flipH="1">
              <a:off x="4208166" y="1488578"/>
              <a:ext cx="584755" cy="11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716016" y="2564904"/>
              <a:ext cx="216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+</a:t>
              </a:r>
              <a:endParaRPr lang="ru-RU" sz="32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19872" y="2783345"/>
              <a:ext cx="281881" cy="504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-</a:t>
              </a:r>
              <a:endParaRPr lang="ru-RU" sz="3200" b="1" dirty="0"/>
            </a:p>
          </p:txBody>
        </p:sp>
        <p:cxnSp>
          <p:nvCxnSpPr>
            <p:cNvPr id="69" name="Shape 68"/>
            <p:cNvCxnSpPr>
              <a:stCxn id="35" idx="3"/>
            </p:cNvCxnSpPr>
            <p:nvPr/>
          </p:nvCxnSpPr>
          <p:spPr>
            <a:xfrm flipV="1">
              <a:off x="4986130" y="1268760"/>
              <a:ext cx="1170046" cy="188026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Соединительная линия уступом 70"/>
            <p:cNvCxnSpPr/>
            <p:nvPr/>
          </p:nvCxnSpPr>
          <p:spPr>
            <a:xfrm rot="10800000">
              <a:off x="4499992" y="1268760"/>
              <a:ext cx="1656184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Группа 72"/>
          <p:cNvGrpSpPr/>
          <p:nvPr/>
        </p:nvGrpSpPr>
        <p:grpSpPr>
          <a:xfrm>
            <a:off x="6156176" y="2276873"/>
            <a:ext cx="2448272" cy="2247778"/>
            <a:chOff x="1043608" y="1484785"/>
            <a:chExt cx="2501697" cy="2607818"/>
          </a:xfrm>
        </p:grpSpPr>
        <p:sp>
          <p:nvSpPr>
            <p:cNvPr id="74" name="Ромб 73"/>
            <p:cNvSpPr/>
            <p:nvPr/>
          </p:nvSpPr>
          <p:spPr>
            <a:xfrm>
              <a:off x="1315380" y="2014934"/>
              <a:ext cx="1346973" cy="796324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i</a:t>
              </a:r>
              <a:r>
                <a:rPr lang="en-US" sz="1200" b="1" dirty="0" smtClean="0"/>
                <a:t>=1…10</a:t>
              </a:r>
              <a:endParaRPr lang="ru-RU" sz="1200" b="1" dirty="0"/>
            </a:p>
          </p:txBody>
        </p:sp>
        <p:sp>
          <p:nvSpPr>
            <p:cNvPr id="75" name="Прямоугольник 74"/>
            <p:cNvSpPr/>
            <p:nvPr/>
          </p:nvSpPr>
          <p:spPr>
            <a:xfrm>
              <a:off x="2267744" y="3429000"/>
              <a:ext cx="1277561" cy="6636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ru-RU" dirty="0" smtClean="0"/>
                <a:t>действие</a:t>
              </a:r>
              <a:endParaRPr lang="ru-RU" dirty="0"/>
            </a:p>
          </p:txBody>
        </p:sp>
        <p:cxnSp>
          <p:nvCxnSpPr>
            <p:cNvPr id="76" name="Прямая со стрелкой 75"/>
            <p:cNvCxnSpPr>
              <a:endCxn id="74" idx="0"/>
            </p:cNvCxnSpPr>
            <p:nvPr/>
          </p:nvCxnSpPr>
          <p:spPr>
            <a:xfrm rot="16200000" flipH="1">
              <a:off x="1719496" y="1745564"/>
              <a:ext cx="530149" cy="85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>
              <a:stCxn id="74" idx="1"/>
            </p:cNvCxnSpPr>
            <p:nvPr/>
          </p:nvCxnSpPr>
          <p:spPr>
            <a:xfrm rot="10800000" flipV="1">
              <a:off x="1315380" y="2413096"/>
              <a:ext cx="1623" cy="9290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stCxn id="74" idx="3"/>
            </p:cNvCxnSpPr>
            <p:nvPr/>
          </p:nvCxnSpPr>
          <p:spPr>
            <a:xfrm flipH="1">
              <a:off x="2645172" y="2413096"/>
              <a:ext cx="17181" cy="9290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Соединительная линия уступом 25"/>
            <p:cNvCxnSpPr>
              <a:stCxn id="75" idx="3"/>
              <a:endCxn id="74" idx="0"/>
            </p:cNvCxnSpPr>
            <p:nvPr/>
          </p:nvCxnSpPr>
          <p:spPr>
            <a:xfrm flipH="1" flipV="1">
              <a:off x="1988866" y="2014934"/>
              <a:ext cx="1556439" cy="1745868"/>
            </a:xfrm>
            <a:prstGeom prst="bentConnector4">
              <a:avLst>
                <a:gd name="adj1" fmla="val -15008"/>
                <a:gd name="adj2" fmla="val 11519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592941" y="2081295"/>
              <a:ext cx="306615" cy="53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+</a:t>
              </a:r>
              <a:endParaRPr lang="ru-RU" sz="3200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43608" y="1988840"/>
              <a:ext cx="2880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200" b="1" dirty="0" smtClean="0"/>
                <a:t>-</a:t>
              </a:r>
              <a:endParaRPr lang="ru-RU" sz="3200" b="1" dirty="0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179512" y="1268760"/>
            <a:ext cx="268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Цикл с предусловием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3131840" y="1268760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Цикл с постусловием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6084168" y="1268760"/>
            <a:ext cx="2542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Итерационный цикл</a:t>
            </a:r>
          </a:p>
          <a:p>
            <a:r>
              <a:rPr lang="ru-RU" dirty="0" smtClean="0"/>
              <a:t>(со счетчиком)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Цикл в цикле</a:t>
            </a:r>
            <a:endParaRPr lang="ru-RU" dirty="0"/>
          </a:p>
        </p:txBody>
      </p:sp>
      <p:sp>
        <p:nvSpPr>
          <p:cNvPr id="5" name="Ромб 4"/>
          <p:cNvSpPr/>
          <p:nvPr/>
        </p:nvSpPr>
        <p:spPr>
          <a:xfrm>
            <a:off x="2533712" y="2085757"/>
            <a:ext cx="1300290" cy="6863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 smtClean="0"/>
              <a:t>Усл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465738" y="3304594"/>
            <a:ext cx="1250278" cy="571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dirty="0" smtClean="0"/>
              <a:t>действие</a:t>
            </a:r>
            <a:endParaRPr lang="ru-RU" dirty="0"/>
          </a:p>
        </p:txBody>
      </p:sp>
      <p:cxnSp>
        <p:nvCxnSpPr>
          <p:cNvPr id="7" name="Прямая со стрелкой 6"/>
          <p:cNvCxnSpPr>
            <a:endCxn id="5" idx="0"/>
          </p:cNvCxnSpPr>
          <p:nvPr/>
        </p:nvCxnSpPr>
        <p:spPr>
          <a:xfrm rot="5400000">
            <a:off x="2955063" y="1857043"/>
            <a:ext cx="457588" cy="1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5" idx="1"/>
          </p:cNvCxnSpPr>
          <p:nvPr/>
        </p:nvCxnSpPr>
        <p:spPr>
          <a:xfrm rot="10800000" flipH="1" flipV="1">
            <a:off x="2533712" y="2428948"/>
            <a:ext cx="22064" cy="3952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5" idx="3"/>
          </p:cNvCxnSpPr>
          <p:nvPr/>
        </p:nvCxnSpPr>
        <p:spPr>
          <a:xfrm>
            <a:off x="3834002" y="2428949"/>
            <a:ext cx="1103" cy="8007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07904" y="2060848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+</a:t>
            </a:r>
            <a:endParaRPr lang="ru-RU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267744" y="2063265"/>
            <a:ext cx="281881" cy="504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-</a:t>
            </a:r>
            <a:endParaRPr lang="ru-RU" sz="3200" b="1" dirty="0"/>
          </a:p>
        </p:txBody>
      </p:sp>
      <p:sp>
        <p:nvSpPr>
          <p:cNvPr id="14" name="Ромб 13"/>
          <p:cNvSpPr/>
          <p:nvPr/>
        </p:nvSpPr>
        <p:spPr>
          <a:xfrm>
            <a:off x="3469816" y="4318005"/>
            <a:ext cx="1300290" cy="6863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 smtClean="0"/>
              <a:t>Усл</a:t>
            </a:r>
            <a:endParaRPr lang="ru-RU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401842" y="5536842"/>
            <a:ext cx="1250278" cy="571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dirty="0" smtClean="0"/>
              <a:t>действие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endCxn id="14" idx="0"/>
          </p:cNvCxnSpPr>
          <p:nvPr/>
        </p:nvCxnSpPr>
        <p:spPr>
          <a:xfrm rot="5400000">
            <a:off x="3891167" y="4089291"/>
            <a:ext cx="457588" cy="1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4" idx="3"/>
          </p:cNvCxnSpPr>
          <p:nvPr/>
        </p:nvCxnSpPr>
        <p:spPr>
          <a:xfrm>
            <a:off x="4770106" y="4661197"/>
            <a:ext cx="1103" cy="8007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25"/>
          <p:cNvCxnSpPr>
            <a:stCxn id="15" idx="3"/>
            <a:endCxn id="14" idx="0"/>
          </p:cNvCxnSpPr>
          <p:nvPr/>
        </p:nvCxnSpPr>
        <p:spPr>
          <a:xfrm flipH="1" flipV="1">
            <a:off x="4119961" y="4318005"/>
            <a:ext cx="1532159" cy="1504830"/>
          </a:xfrm>
          <a:prstGeom prst="bentConnector4">
            <a:avLst>
              <a:gd name="adj1" fmla="val -14601"/>
              <a:gd name="adj2" fmla="val 1130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0094" y="4375204"/>
            <a:ext cx="300067" cy="46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+</a:t>
            </a:r>
            <a:endParaRPr lang="ru-RU" sz="3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203848" y="4295513"/>
            <a:ext cx="281881" cy="504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-</a:t>
            </a:r>
            <a:endParaRPr lang="ru-RU" sz="3200" b="1" dirty="0"/>
          </a:p>
        </p:txBody>
      </p:sp>
      <p:cxnSp>
        <p:nvCxnSpPr>
          <p:cNvPr id="25" name="Shape 24"/>
          <p:cNvCxnSpPr>
            <a:stCxn id="14" idx="1"/>
          </p:cNvCxnSpPr>
          <p:nvPr/>
        </p:nvCxnSpPr>
        <p:spPr>
          <a:xfrm rot="10800000" flipV="1">
            <a:off x="3203848" y="4661196"/>
            <a:ext cx="265968" cy="17201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/>
          <p:nvPr/>
        </p:nvCxnSpPr>
        <p:spPr>
          <a:xfrm>
            <a:off x="3203848" y="6381328"/>
            <a:ext cx="3384376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/>
          <p:nvPr/>
        </p:nvCxnSpPr>
        <p:spPr>
          <a:xfrm rot="5400000" flipH="1" flipV="1">
            <a:off x="4680012" y="4401108"/>
            <a:ext cx="396044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/>
          <p:nvPr/>
        </p:nvCxnSpPr>
        <p:spPr>
          <a:xfrm rot="10800000">
            <a:off x="3131840" y="1916832"/>
            <a:ext cx="3600400" cy="5056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-828600" y="620688"/>
          <a:ext cx="10657184" cy="6237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Этапы решения задачи с помощью ЭВМ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323528" y="332656"/>
            <a:ext cx="8424936" cy="6120680"/>
          </a:xfrm>
        </p:spPr>
        <p:txBody>
          <a:bodyPr>
            <a:normAutofit lnSpcReduction="10000"/>
          </a:bodyPr>
          <a:lstStyle/>
          <a:p>
            <a:pPr marL="0" indent="355600" algn="just">
              <a:buNone/>
              <a:defRPr/>
            </a:pPr>
            <a:r>
              <a:rPr lang="ru-RU" i="1" dirty="0" smtClean="0"/>
              <a:t>Главная задача программирования </a:t>
            </a:r>
            <a:r>
              <a:rPr lang="ru-RU" dirty="0" smtClean="0"/>
              <a:t>– </a:t>
            </a:r>
          </a:p>
          <a:p>
            <a:pPr marL="0" indent="0" algn="just">
              <a:buNone/>
              <a:defRPr/>
            </a:pPr>
            <a:r>
              <a:rPr lang="ru-RU" dirty="0" smtClean="0"/>
              <a:t>это снижение сложности.</a:t>
            </a:r>
            <a:endParaRPr lang="ru-RU" i="1" dirty="0" smtClean="0"/>
          </a:p>
          <a:p>
            <a:pPr marL="0" indent="355600" algn="just">
              <a:buNone/>
              <a:defRPr/>
            </a:pPr>
            <a:r>
              <a:rPr lang="ru-RU" i="1" dirty="0" smtClean="0"/>
              <a:t>Цель программирования</a:t>
            </a:r>
            <a:r>
              <a:rPr lang="ru-RU" dirty="0" smtClean="0"/>
              <a:t> – </a:t>
            </a:r>
          </a:p>
          <a:p>
            <a:pPr marL="0" indent="0" algn="just">
              <a:buNone/>
              <a:defRPr/>
            </a:pPr>
            <a:r>
              <a:rPr lang="ru-RU" dirty="0" smtClean="0"/>
              <a:t>описание процессов обработки данных.</a:t>
            </a:r>
          </a:p>
          <a:p>
            <a:pPr marL="0" indent="355600" algn="just">
              <a:buNone/>
              <a:defRPr/>
            </a:pPr>
            <a:r>
              <a:rPr lang="ru-RU" i="1" dirty="0" smtClean="0"/>
              <a:t>Данные</a:t>
            </a:r>
            <a:r>
              <a:rPr lang="ru-RU" dirty="0" smtClean="0"/>
              <a:t> (</a:t>
            </a:r>
            <a:r>
              <a:rPr lang="en-US" dirty="0" smtClean="0"/>
              <a:t>data</a:t>
            </a:r>
            <a:r>
              <a:rPr lang="ru-RU" dirty="0" smtClean="0"/>
              <a:t>) – </a:t>
            </a:r>
          </a:p>
          <a:p>
            <a:pPr marL="0" indent="0" algn="just">
              <a:buNone/>
              <a:defRPr/>
            </a:pPr>
            <a:r>
              <a:rPr lang="ru-RU" dirty="0" smtClean="0"/>
              <a:t>это представление фактов и идей в формализованном виде, пригодном для передачи и переработк</a:t>
            </a:r>
            <a:r>
              <a:rPr lang="ru-RU" dirty="0"/>
              <a:t>и</a:t>
            </a:r>
            <a:r>
              <a:rPr lang="ru-RU" dirty="0" smtClean="0"/>
              <a:t> в некоем процессе. </a:t>
            </a:r>
          </a:p>
          <a:p>
            <a:pPr marL="0" indent="355600" algn="just">
              <a:buNone/>
              <a:defRPr/>
            </a:pPr>
            <a:r>
              <a:rPr lang="ru-RU" i="1" dirty="0" smtClean="0"/>
              <a:t>Информация </a:t>
            </a:r>
            <a:r>
              <a:rPr lang="ru-RU" dirty="0" smtClean="0"/>
              <a:t>(</a:t>
            </a:r>
            <a:r>
              <a:rPr lang="en-US" dirty="0" smtClean="0"/>
              <a:t>information</a:t>
            </a:r>
            <a:r>
              <a:rPr lang="ru-RU" dirty="0" smtClean="0"/>
              <a:t>) – </a:t>
            </a:r>
          </a:p>
          <a:p>
            <a:pPr marL="0" indent="0" algn="just">
              <a:buNone/>
              <a:defRPr/>
            </a:pPr>
            <a:r>
              <a:rPr lang="ru-RU" dirty="0" smtClean="0"/>
              <a:t>это смысл, который придается данным при их представлении. </a:t>
            </a:r>
          </a:p>
          <a:p>
            <a:pPr marL="0" indent="355600" algn="just">
              <a:buNone/>
              <a:defRPr/>
            </a:pPr>
            <a:r>
              <a:rPr lang="ru-RU" i="1" dirty="0" smtClean="0"/>
              <a:t>Обработка данных</a:t>
            </a:r>
            <a:r>
              <a:rPr lang="ru-RU" dirty="0" smtClean="0"/>
              <a:t> (</a:t>
            </a:r>
            <a:r>
              <a:rPr lang="en-US" dirty="0" smtClean="0"/>
              <a:t>data processing</a:t>
            </a:r>
            <a:r>
              <a:rPr lang="ru-RU" dirty="0" smtClean="0"/>
              <a:t>) – </a:t>
            </a:r>
          </a:p>
          <a:p>
            <a:pPr marL="0" indent="355600" algn="just">
              <a:buNone/>
              <a:defRPr/>
            </a:pPr>
            <a:r>
              <a:rPr lang="ru-RU" dirty="0" smtClean="0"/>
              <a:t>это выполнение систематической последовательности действий с данными.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41850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b="1" dirty="0" smtClean="0"/>
              <a:t>Программирование и алгоритм</a:t>
            </a:r>
            <a:endParaRPr lang="ru-RU" sz="4000" dirty="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850" y="692696"/>
            <a:ext cx="8496300" cy="5976664"/>
          </a:xfrm>
        </p:spPr>
        <p:txBody>
          <a:bodyPr rtlCol="0">
            <a:noAutofit/>
          </a:bodyPr>
          <a:lstStyle/>
          <a:p>
            <a:pPr marL="0" indent="355600" algn="just" eaLnBrk="1" fontAlgn="auto" hangingPunct="1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sz="2400" i="1" dirty="0" smtClean="0"/>
              <a:t>Программирование – </a:t>
            </a:r>
            <a:r>
              <a:rPr lang="ru-RU" sz="2400" dirty="0" smtClean="0"/>
              <a:t>это составление программ для вычислительной машины, описывающих алгоритм решения определенных задач.</a:t>
            </a:r>
          </a:p>
          <a:p>
            <a:pPr marL="0" indent="355600" algn="just" eaLnBrk="1" fontAlgn="auto" hangingPunct="1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sz="2400" dirty="0" smtClean="0"/>
              <a:t>Другими словами – это создание алгоритма решения задачи и его представление в виде программы.</a:t>
            </a:r>
          </a:p>
          <a:p>
            <a:pPr marL="0" indent="355600" algn="just" eaLnBrk="1" fontAlgn="auto" hangingPunct="1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sz="2400" i="1" dirty="0" smtClean="0"/>
              <a:t>Задача</a:t>
            </a:r>
            <a:r>
              <a:rPr lang="ru-RU" sz="2400" dirty="0" smtClean="0"/>
              <a:t> определяется входными и выходными данными и связями между ними.</a:t>
            </a:r>
          </a:p>
          <a:p>
            <a:pPr marL="0" indent="355600" algn="just" eaLnBrk="1" fontAlgn="auto" hangingPunct="1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sz="2400" i="1" dirty="0" smtClean="0"/>
              <a:t>Алгоритм </a:t>
            </a:r>
            <a:r>
              <a:rPr lang="ru-RU" sz="2400" dirty="0" smtClean="0"/>
              <a:t>— это строгая и четкая конечная система правил, которая определяет последовательность действий над некоторыми объектами и после конечного числа шагов приводит к решению задачи.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60649"/>
            <a:ext cx="8640960" cy="6121102"/>
          </a:xfrm>
        </p:spPr>
        <p:txBody>
          <a:bodyPr/>
          <a:lstStyle/>
          <a:p>
            <a:pPr marL="0" indent="355600" algn="just" eaLnBrk="1" hangingPunct="1">
              <a:spcBef>
                <a:spcPts val="1800"/>
              </a:spcBef>
              <a:buFont typeface="Arial" charset="0"/>
              <a:buNone/>
            </a:pPr>
            <a:r>
              <a:rPr lang="ru-RU" dirty="0" smtClean="0"/>
              <a:t>Под </a:t>
            </a:r>
            <a:r>
              <a:rPr lang="ru-RU" i="1" dirty="0" smtClean="0"/>
              <a:t>действием </a:t>
            </a:r>
            <a:r>
              <a:rPr lang="ru-RU" dirty="0" smtClean="0"/>
              <a:t>понимается нечто, что имеет конечную продолжительность и приводит к желаемому и совершенно определенному результату.</a:t>
            </a:r>
          </a:p>
          <a:p>
            <a:pPr marL="0" indent="355600" algn="just" eaLnBrk="1" hangingPunct="1">
              <a:spcBef>
                <a:spcPts val="1800"/>
              </a:spcBef>
              <a:buFont typeface="Arial" charset="0"/>
              <a:buNone/>
            </a:pPr>
            <a:r>
              <a:rPr lang="ru-RU" dirty="0" smtClean="0"/>
              <a:t>Каждое действие предполагает наличие некоторого объекта, над которым это действие совершается и по изменению состояния которого можно судить о результате действия. </a:t>
            </a:r>
          </a:p>
          <a:p>
            <a:pPr marL="0" indent="355600" algn="just" eaLnBrk="1" hangingPunct="1">
              <a:spcBef>
                <a:spcPts val="1800"/>
              </a:spcBef>
              <a:buFont typeface="Arial" charset="0"/>
              <a:buNone/>
            </a:pPr>
            <a:r>
              <a:rPr lang="ru-RU" dirty="0" smtClean="0"/>
              <a:t>Действие должно быть таким, чтобы его можно было описать с помощью некоторого языка. Это описание называется </a:t>
            </a:r>
            <a:r>
              <a:rPr lang="ru-RU" b="1" dirty="0" smtClean="0"/>
              <a:t>инструкцией.</a:t>
            </a:r>
            <a:endParaRPr lang="ru-R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ru-RU" b="1" dirty="0" smtClean="0"/>
              <a:t>Программа </a:t>
            </a:r>
            <a:r>
              <a:rPr lang="ru-RU" dirty="0" smtClean="0"/>
              <a:t>– это инструкции, записанные таким образом, чтобы они были «понятны» вычислительной машине</a:t>
            </a:r>
            <a:r>
              <a:rPr lang="ru-RU" b="1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3"/>
          <p:cNvSpPr txBox="1">
            <a:spLocks noChangeArrowheads="1"/>
          </p:cNvSpPr>
          <p:nvPr/>
        </p:nvSpPr>
        <p:spPr bwMode="auto">
          <a:xfrm>
            <a:off x="0" y="-27384"/>
            <a:ext cx="91439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/>
              <a:t>Алгоритм</a:t>
            </a:r>
            <a:r>
              <a:rPr lang="en-US" sz="2000" b="1" dirty="0" smtClean="0"/>
              <a:t> –</a:t>
            </a:r>
            <a:r>
              <a:rPr lang="ru-RU" sz="2000" dirty="0" smtClean="0"/>
              <a:t>это описание процесса решения некоторой задачи.</a:t>
            </a:r>
            <a:endParaRPr lang="ru-RU" sz="20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404664"/>
            <a:ext cx="864096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 eaLnBrk="1" hangingPunct="1">
              <a:spcBef>
                <a:spcPts val="600"/>
              </a:spcBef>
              <a:defRPr/>
            </a:pPr>
            <a:r>
              <a:rPr lang="ru-RU" sz="2000" dirty="0" smtClean="0"/>
              <a:t>Свойства </a:t>
            </a:r>
            <a:r>
              <a:rPr lang="ru-RU" sz="2000" dirty="0"/>
              <a:t>алгоритма:</a:t>
            </a:r>
          </a:p>
          <a:p>
            <a:pPr algn="just" eaLnBrk="1" hangingPunct="1">
              <a:spcBef>
                <a:spcPts val="600"/>
              </a:spcBef>
              <a:defRPr/>
            </a:pPr>
            <a:r>
              <a:rPr lang="ru-RU" sz="2000" dirty="0"/>
              <a:t>– </a:t>
            </a:r>
            <a:r>
              <a:rPr lang="ru-RU" sz="2000" i="1" dirty="0"/>
              <a:t>дискретность, </a:t>
            </a:r>
            <a:r>
              <a:rPr lang="ru-RU" sz="2000" dirty="0"/>
              <a:t>т.е. процесс решения протекает в виде последовательности отдельных действий, следующих друг за другом;</a:t>
            </a:r>
          </a:p>
          <a:p>
            <a:pPr algn="just" eaLnBrk="1" hangingPunct="1">
              <a:spcBef>
                <a:spcPts val="600"/>
              </a:spcBef>
              <a:defRPr/>
            </a:pPr>
            <a:r>
              <a:rPr lang="ru-RU" sz="2000" dirty="0"/>
              <a:t>– </a:t>
            </a:r>
            <a:r>
              <a:rPr lang="ru-RU" sz="2000" i="1" dirty="0"/>
              <a:t>элементарность действий, </a:t>
            </a:r>
            <a:r>
              <a:rPr lang="ru-RU" sz="2000" dirty="0"/>
              <a:t>т.е. каждое действие является настолько простым, что не вызывает сомнений и возможности неоднозначного толкования;</a:t>
            </a:r>
          </a:p>
          <a:p>
            <a:pPr algn="just" eaLnBrk="1" hangingPunct="1">
              <a:spcBef>
                <a:spcPts val="600"/>
              </a:spcBef>
              <a:defRPr/>
            </a:pPr>
            <a:r>
              <a:rPr lang="ru-RU" sz="2000" dirty="0"/>
              <a:t>– </a:t>
            </a:r>
            <a:r>
              <a:rPr lang="ru-RU" sz="2000" i="1" dirty="0"/>
              <a:t>детерминированность </a:t>
            </a:r>
            <a:r>
              <a:rPr lang="ru-RU" sz="2000" dirty="0"/>
              <a:t>(определенность), т.е. каждое действие однозначно определено и после выполнения каждого действия однозначно определяется, какое действие надо выполнить следующим;</a:t>
            </a:r>
          </a:p>
          <a:p>
            <a:pPr algn="just" eaLnBrk="1" hangingPunct="1">
              <a:spcBef>
                <a:spcPts val="600"/>
              </a:spcBef>
              <a:defRPr/>
            </a:pPr>
            <a:r>
              <a:rPr lang="ru-RU" sz="2000" dirty="0"/>
              <a:t>– </a:t>
            </a:r>
            <a:r>
              <a:rPr lang="ru-RU" sz="2000" i="1" dirty="0"/>
              <a:t>конечность, </a:t>
            </a:r>
            <a:r>
              <a:rPr lang="ru-RU" sz="2000" dirty="0"/>
              <a:t>т. е. алгоритм заканчивается после конечного числа действий (шагов);</a:t>
            </a:r>
          </a:p>
          <a:p>
            <a:pPr algn="just" eaLnBrk="1" hangingPunct="1">
              <a:spcBef>
                <a:spcPts val="600"/>
              </a:spcBef>
              <a:defRPr/>
            </a:pPr>
            <a:r>
              <a:rPr lang="ru-RU" sz="2000" dirty="0"/>
              <a:t>– </a:t>
            </a:r>
            <a:r>
              <a:rPr lang="ru-RU" sz="2000" i="1" dirty="0"/>
              <a:t>результативность, </a:t>
            </a:r>
            <a:r>
              <a:rPr lang="ru-RU" sz="2000" dirty="0"/>
              <a:t>т. е. в момент прекращения работы алгоритма известно, что считать его результатом;</a:t>
            </a:r>
          </a:p>
          <a:p>
            <a:pPr algn="just" eaLnBrk="1" hangingPunct="1">
              <a:spcBef>
                <a:spcPts val="600"/>
              </a:spcBef>
              <a:defRPr/>
            </a:pPr>
            <a:r>
              <a:rPr lang="ru-RU" sz="2000" dirty="0"/>
              <a:t>– </a:t>
            </a:r>
            <a:r>
              <a:rPr lang="ru-RU" sz="2000" i="1" dirty="0"/>
              <a:t>массовость, </a:t>
            </a:r>
            <a:r>
              <a:rPr lang="ru-RU" sz="2000" dirty="0"/>
              <a:t>т. е. алгоритм описывает некоторое множество процессов, применимых при различных входных данных.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>
          <a:xfrm>
            <a:off x="457200" y="346075"/>
            <a:ext cx="8229600" cy="561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4000" b="1" smtClean="0"/>
              <a:t>Критерии качества алгоритма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3484562"/>
          </a:xfrm>
        </p:spPr>
        <p:txBody>
          <a:bodyPr/>
          <a:lstStyle/>
          <a:p>
            <a:pPr algn="just" eaLnBrk="1" hangingPunct="1">
              <a:defRPr/>
            </a:pPr>
            <a:r>
              <a:rPr lang="ru-RU" i="1" dirty="0" smtClean="0"/>
              <a:t>правильность </a:t>
            </a:r>
            <a:r>
              <a:rPr lang="ru-RU" dirty="0"/>
              <a:t>(алгоритм решает поставленную задачу);</a:t>
            </a:r>
          </a:p>
          <a:p>
            <a:pPr algn="just" eaLnBrk="1" hangingPunct="1">
              <a:defRPr/>
            </a:pPr>
            <a:r>
              <a:rPr lang="ru-RU" i="1" dirty="0" smtClean="0"/>
              <a:t>прозрачность </a:t>
            </a:r>
            <a:r>
              <a:rPr lang="ru-RU" dirty="0"/>
              <a:t>(простота, удобочитаемость алгоритма);</a:t>
            </a:r>
          </a:p>
          <a:p>
            <a:pPr algn="just" eaLnBrk="1" hangingPunct="1">
              <a:defRPr/>
            </a:pPr>
            <a:r>
              <a:rPr lang="ru-RU" i="1" dirty="0" smtClean="0"/>
              <a:t>эффективность </a:t>
            </a:r>
            <a:r>
              <a:rPr lang="ru-RU" dirty="0"/>
              <a:t>(быстродействие и краткость).</a:t>
            </a:r>
          </a:p>
          <a:p>
            <a:pPr marL="0" indent="0" algn="just" eaLnBrk="1" hangingPunct="1">
              <a:buFont typeface="Arial" charset="0"/>
              <a:buNone/>
              <a:defRPr/>
            </a:pP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50825" y="620712"/>
          <a:ext cx="8641656" cy="5870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552"/>
                <a:gridCol w="2880552"/>
                <a:gridCol w="2880552"/>
              </a:tblGrid>
              <a:tr h="1152123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Процесс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Выполнение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 операции  или группы операций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52123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Решение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Выбор направления работы алгоритма в зависимости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 от условий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52123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Ввод-вывод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Преобразование данных в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 форму для обработки или для отображения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52123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Пуск-остановка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Начало, конец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 программы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52123">
                <a:tc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Линии потока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</a:rPr>
                        <a:t>Указание на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</a:rPr>
                        <a:t> последовательность связей между символами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Стандартные графические элементы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55576" y="836712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/>
          </a:p>
        </p:txBody>
      </p:sp>
      <p:sp>
        <p:nvSpPr>
          <p:cNvPr id="7" name="Ромб 6"/>
          <p:cNvSpPr/>
          <p:nvPr/>
        </p:nvSpPr>
        <p:spPr>
          <a:xfrm>
            <a:off x="683568" y="1916832"/>
            <a:ext cx="1872208" cy="8640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/>
          </a:p>
        </p:txBody>
      </p:sp>
      <p:sp>
        <p:nvSpPr>
          <p:cNvPr id="8" name="Блок-схема: данные 7"/>
          <p:cNvSpPr/>
          <p:nvPr/>
        </p:nvSpPr>
        <p:spPr>
          <a:xfrm>
            <a:off x="467544" y="3284984"/>
            <a:ext cx="2088232" cy="64807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Блок-схема: знак завершения 8"/>
          <p:cNvSpPr/>
          <p:nvPr/>
        </p:nvSpPr>
        <p:spPr>
          <a:xfrm>
            <a:off x="611560" y="4509120"/>
            <a:ext cx="1728192" cy="43204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755576" y="5733256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163</TotalTime>
  <Words>498</Words>
  <Application>Microsoft Office PowerPoint</Application>
  <PresentationFormat>Экран (4:3)</PresentationFormat>
  <Paragraphs>106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Открытая</vt:lpstr>
      <vt:lpstr>Программирование</vt:lpstr>
      <vt:lpstr>Этапы решения задачи с помощью ЭВМ</vt:lpstr>
      <vt:lpstr>Слайд 3</vt:lpstr>
      <vt:lpstr>Программирование и алгоритм</vt:lpstr>
      <vt:lpstr>Слайд 5</vt:lpstr>
      <vt:lpstr>Слайд 6</vt:lpstr>
      <vt:lpstr>Слайд 7</vt:lpstr>
      <vt:lpstr>Критерии качества алгоритма</vt:lpstr>
      <vt:lpstr>Стандартные графические элементы</vt:lpstr>
      <vt:lpstr>Блок-схема алгоритма Евклида</vt:lpstr>
      <vt:lpstr>Базовые алгоритмические структуры</vt:lpstr>
      <vt:lpstr>Слайд 12</vt:lpstr>
      <vt:lpstr>Цикл в цикле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</dc:title>
  <dc:creator>Antil2</dc:creator>
  <cp:lastModifiedBy>Расторгуевы</cp:lastModifiedBy>
  <cp:revision>16</cp:revision>
  <dcterms:modified xsi:type="dcterms:W3CDTF">2020-09-02T05:47:15Z</dcterms:modified>
</cp:coreProperties>
</file>