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77" r:id="rId3"/>
    <p:sldId id="292" r:id="rId4"/>
    <p:sldId id="289" r:id="rId5"/>
    <p:sldId id="290" r:id="rId6"/>
    <p:sldId id="288" r:id="rId7"/>
    <p:sldId id="291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2026" autoAdjust="0"/>
  </p:normalViewPr>
  <p:slideViewPr>
    <p:cSldViewPr snapToGrid="0">
      <p:cViewPr varScale="1">
        <p:scale>
          <a:sx n="82" d="100"/>
          <a:sy n="82" d="100"/>
        </p:scale>
        <p:origin x="11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513E-ACA9-4D0A-9C07-87BF37A93E47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04BE-645B-4740-B0A1-6F4F99944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1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48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5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algn="l"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l"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697519" y="2521059"/>
            <a:ext cx="10048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Boolean</a:t>
            </a:r>
            <a:r>
              <a:rPr lang="pt-BR" sz="2800" dirty="0"/>
              <a:t>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Integer</a:t>
            </a:r>
            <a:r>
              <a:rPr lang="pt-BR" sz="2800" dirty="0"/>
              <a:t>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Varchar</a:t>
            </a:r>
            <a:r>
              <a:rPr lang="pt-BR" sz="2800" dirty="0"/>
              <a:t>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Char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Decimal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610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pic>
        <p:nvPicPr>
          <p:cNvPr id="1026" name="Picture 2" descr="O que é Banco de Dados e SQL ??? Vamos do inicio… – PH Cardoso – Tecnologia">
            <a:extLst>
              <a:ext uri="{FF2B5EF4-FFF2-40B4-BE49-F238E27FC236}">
                <a16:creationId xmlns:a16="http://schemas.microsoft.com/office/drawing/2014/main" id="{28065094-D25A-BDAD-E5F2-9C0824EA2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1" y="1830737"/>
            <a:ext cx="5147358" cy="29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nco de dados — Capítulo 1 — O início… | by Andressa Siqueira | THT Brasil  | Medium">
            <a:extLst>
              <a:ext uri="{FF2B5EF4-FFF2-40B4-BE49-F238E27FC236}">
                <a16:creationId xmlns:a16="http://schemas.microsoft.com/office/drawing/2014/main" id="{4D0BAC75-CD91-7C4B-BF1B-D12E641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70" y="1466020"/>
            <a:ext cx="3590925" cy="36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Importância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419225" y="2521059"/>
            <a:ext cx="100488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importância de armazenar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vitalidade dos dados – a falta de espaço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Podem ser usados futuramente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Vulnerabilidade da falta de dados – podendo ocasionar em analises falsas</a:t>
            </a:r>
          </a:p>
        </p:txBody>
      </p:sp>
    </p:spTree>
    <p:extLst>
      <p:ext uri="{BB962C8B-B14F-4D97-AF65-F5344CB8AC3E}">
        <p14:creationId xmlns:p14="http://schemas.microsoft.com/office/powerpoint/2010/main" val="31454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Conceitos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97D107-7625-9E99-B290-E16A930B8409}"/>
              </a:ext>
            </a:extLst>
          </p:cNvPr>
          <p:cNvSpPr txBox="1"/>
          <p:nvPr/>
        </p:nvSpPr>
        <p:spPr>
          <a:xfrm>
            <a:off x="416561" y="2521059"/>
            <a:ext cx="11051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Dado: É armazenado no SGBD (sozinho não possui um significado forte)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Informação: Significado do dado armazenado (Conjunto de dados)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Conhecimentos: União de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88888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F0EB19-093C-6E22-4092-5A454C45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133600"/>
            <a:ext cx="8524875" cy="378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5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419225" y="2521059"/>
            <a:ext cx="10048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Sistema operacional de gerenciamento de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Exemplos: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MariaDB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MySQl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PostgreeSQL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SQLServer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303695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381837" y="801356"/>
            <a:ext cx="263078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Tipos de SGBD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CB67E6-E2C9-E87E-B8BB-0CC539044B68}"/>
              </a:ext>
            </a:extLst>
          </p:cNvPr>
          <p:cNvSpPr txBox="1"/>
          <p:nvPr/>
        </p:nvSpPr>
        <p:spPr>
          <a:xfrm>
            <a:off x="1312879" y="1783583"/>
            <a:ext cx="62388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Relacionais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Veremos a seguir exemplos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Não relacionais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NoSQL (Not Only SQL)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Orientado a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Nuvem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Amazon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Azure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Oracle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IBM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897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ru-RU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А</a:t>
            </a:r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gora é com vocês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419225" y="2521059"/>
            <a:ext cx="10048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Qual a finalidade de um Banco de dados?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Como ele se conecta ao usuário?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Onde vemos que Banco de Dados é aplicado?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93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Tipos de dados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419225" y="2521059"/>
            <a:ext cx="10048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Varchar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Integer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Boolean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293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248</Words>
  <Application>Microsoft Office PowerPoint</Application>
  <PresentationFormat>Widescreen</PresentationFormat>
  <Paragraphs>62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168</cp:revision>
  <dcterms:created xsi:type="dcterms:W3CDTF">2022-04-15T16:34:30Z</dcterms:created>
  <dcterms:modified xsi:type="dcterms:W3CDTF">2023-11-14T17:23:57Z</dcterms:modified>
</cp:coreProperties>
</file>