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95" r:id="rId3"/>
    <p:sldId id="297" r:id="rId4"/>
    <p:sldId id="292" r:id="rId5"/>
    <p:sldId id="293" r:id="rId6"/>
    <p:sldId id="302" r:id="rId7"/>
    <p:sldId id="303" r:id="rId8"/>
    <p:sldId id="296" r:id="rId9"/>
    <p:sldId id="299" r:id="rId10"/>
    <p:sldId id="298" r:id="rId11"/>
    <p:sldId id="300" r:id="rId12"/>
    <p:sldId id="30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E0BCE-B6F2-48F3-B219-5C5D3F2BA69E}" v="20" dt="2023-11-21T11:03:4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0723E00-A6D2-4FB7-B244-F712406C3D34}"/>
    <pc:docChg chg="undo custSel addSld modSld">
      <pc:chgData name="Henrique Delegrego" userId="dda1244064eddf32" providerId="LiveId" clId="{E0723E00-A6D2-4FB7-B244-F712406C3D34}" dt="2023-09-08T21:47:23.095" v="204" actId="1076"/>
      <pc:docMkLst>
        <pc:docMk/>
      </pc:docMkLst>
      <pc:sldChg chg="modSp mod">
        <pc:chgData name="Henrique Delegrego" userId="dda1244064eddf32" providerId="LiveId" clId="{E0723E00-A6D2-4FB7-B244-F712406C3D34}" dt="2023-09-08T21:47:23.095" v="204" actId="1076"/>
        <pc:sldMkLst>
          <pc:docMk/>
          <pc:sldMk cId="3876837102" sldId="295"/>
        </pc:sldMkLst>
        <pc:spChg chg="mod">
          <ac:chgData name="Henrique Delegrego" userId="dda1244064eddf32" providerId="LiveId" clId="{E0723E00-A6D2-4FB7-B244-F712406C3D34}" dt="2023-09-08T21:47:19.354" v="203" actId="20577"/>
          <ac:spMkLst>
            <pc:docMk/>
            <pc:sldMk cId="3876837102" sldId="295"/>
            <ac:spMk id="2" creationId="{EBA1E23E-940B-D96C-E18E-21597C236E2C}"/>
          </ac:spMkLst>
        </pc:spChg>
        <pc:spChg chg="mod">
          <ac:chgData name="Henrique Delegrego" userId="dda1244064eddf32" providerId="LiveId" clId="{E0723E00-A6D2-4FB7-B244-F712406C3D34}" dt="2023-09-08T21:47:23.095" v="204" actId="1076"/>
          <ac:spMkLst>
            <pc:docMk/>
            <pc:sldMk cId="3876837102" sldId="295"/>
            <ac:spMk id="5" creationId="{ECD906BF-D8E1-C7FB-A41B-4618A05F1105}"/>
          </ac:spMkLst>
        </pc:spChg>
      </pc:sldChg>
      <pc:sldChg chg="addSp delSp modSp mod delAnim">
        <pc:chgData name="Henrique Delegrego" userId="dda1244064eddf32" providerId="LiveId" clId="{E0723E00-A6D2-4FB7-B244-F712406C3D34}" dt="2023-09-08T18:45:50.687" v="30" actId="1076"/>
        <pc:sldMkLst>
          <pc:docMk/>
          <pc:sldMk cId="1072593940" sldId="298"/>
        </pc:sldMkLst>
        <pc:spChg chg="mod">
          <ac:chgData name="Henrique Delegrego" userId="dda1244064eddf32" providerId="LiveId" clId="{E0723E00-A6D2-4FB7-B244-F712406C3D34}" dt="2023-09-08T18:45:24.421" v="19" actId="1076"/>
          <ac:spMkLst>
            <pc:docMk/>
            <pc:sldMk cId="1072593940" sldId="298"/>
            <ac:spMk id="12" creationId="{D18848D2-1108-AB64-9A5E-4B200106B809}"/>
          </ac:spMkLst>
        </pc:spChg>
        <pc:picChg chg="add mod">
          <ac:chgData name="Henrique Delegrego" userId="dda1244064eddf32" providerId="LiveId" clId="{E0723E00-A6D2-4FB7-B244-F712406C3D34}" dt="2023-09-08T18:45:49.572" v="29" actId="1076"/>
          <ac:picMkLst>
            <pc:docMk/>
            <pc:sldMk cId="1072593940" sldId="298"/>
            <ac:picMk id="6" creationId="{D0DFA73F-8490-F4FB-353F-35B78330DAE4}"/>
          </ac:picMkLst>
        </pc:picChg>
        <pc:picChg chg="del mod">
          <ac:chgData name="Henrique Delegrego" userId="dda1244064eddf32" providerId="LiveId" clId="{E0723E00-A6D2-4FB7-B244-F712406C3D34}" dt="2023-09-08T18:45:37.677" v="26" actId="478"/>
          <ac:picMkLst>
            <pc:docMk/>
            <pc:sldMk cId="1072593940" sldId="298"/>
            <ac:picMk id="7" creationId="{0A3DF887-B190-8669-AFB5-9875390E2F35}"/>
          </ac:picMkLst>
        </pc:picChg>
        <pc:picChg chg="add mod modCrop">
          <ac:chgData name="Henrique Delegrego" userId="dda1244064eddf32" providerId="LiveId" clId="{E0723E00-A6D2-4FB7-B244-F712406C3D34}" dt="2023-09-08T18:45:50.687" v="30" actId="1076"/>
          <ac:picMkLst>
            <pc:docMk/>
            <pc:sldMk cId="1072593940" sldId="298"/>
            <ac:picMk id="10" creationId="{4BC3F047-0B0F-EB4F-F118-10D6D9FB9D07}"/>
          </ac:picMkLst>
        </pc:picChg>
      </pc:sldChg>
      <pc:sldChg chg="addSp delSp modSp mod">
        <pc:chgData name="Henrique Delegrego" userId="dda1244064eddf32" providerId="LiveId" clId="{E0723E00-A6D2-4FB7-B244-F712406C3D34}" dt="2023-09-08T18:54:32.876" v="65" actId="1076"/>
        <pc:sldMkLst>
          <pc:docMk/>
          <pc:sldMk cId="3025340574" sldId="300"/>
        </pc:sldMkLst>
        <pc:picChg chg="add del mod modCrop">
          <ac:chgData name="Henrique Delegrego" userId="dda1244064eddf32" providerId="LiveId" clId="{E0723E00-A6D2-4FB7-B244-F712406C3D34}" dt="2023-09-08T18:43:47.390" v="5" actId="478"/>
          <ac:picMkLst>
            <pc:docMk/>
            <pc:sldMk cId="3025340574" sldId="300"/>
            <ac:picMk id="5" creationId="{0894A823-EE06-6717-9FC0-C6CB38AAB685}"/>
          </ac:picMkLst>
        </pc:picChg>
        <pc:picChg chg="add del mod modCrop">
          <ac:chgData name="Henrique Delegrego" userId="dda1244064eddf32" providerId="LiveId" clId="{E0723E00-A6D2-4FB7-B244-F712406C3D34}" dt="2023-09-08T18:50:34.052" v="42" actId="478"/>
          <ac:picMkLst>
            <pc:docMk/>
            <pc:sldMk cId="3025340574" sldId="300"/>
            <ac:picMk id="7" creationId="{7385D29E-2892-E90C-3A6E-A4A4A3139343}"/>
          </ac:picMkLst>
        </pc:picChg>
        <pc:picChg chg="add del mod modCrop">
          <ac:chgData name="Henrique Delegrego" userId="dda1244064eddf32" providerId="LiveId" clId="{E0723E00-A6D2-4FB7-B244-F712406C3D34}" dt="2023-09-08T18:53:25.100" v="47" actId="478"/>
          <ac:picMkLst>
            <pc:docMk/>
            <pc:sldMk cId="3025340574" sldId="300"/>
            <ac:picMk id="10" creationId="{0F8C0169-5000-95EE-CF7B-50C31781849B}"/>
          </ac:picMkLst>
        </pc:picChg>
        <pc:picChg chg="add mod modCrop">
          <ac:chgData name="Henrique Delegrego" userId="dda1244064eddf32" providerId="LiveId" clId="{E0723E00-A6D2-4FB7-B244-F712406C3D34}" dt="2023-09-08T18:54:32.876" v="65" actId="1076"/>
          <ac:picMkLst>
            <pc:docMk/>
            <pc:sldMk cId="3025340574" sldId="300"/>
            <ac:picMk id="12" creationId="{5F2DA969-7D82-B064-B449-141B77BEEB23}"/>
          </ac:picMkLst>
        </pc:picChg>
        <pc:picChg chg="add mod modCrop">
          <ac:chgData name="Henrique Delegrego" userId="dda1244064eddf32" providerId="LiveId" clId="{E0723E00-A6D2-4FB7-B244-F712406C3D34}" dt="2023-09-08T18:54:31.429" v="64" actId="1076"/>
          <ac:picMkLst>
            <pc:docMk/>
            <pc:sldMk cId="3025340574" sldId="300"/>
            <ac:picMk id="14" creationId="{AAB63B0A-CDB5-B89A-ECAB-14303122167B}"/>
          </ac:picMkLst>
        </pc:picChg>
      </pc:sldChg>
      <pc:sldChg chg="addSp delSp modSp add mod">
        <pc:chgData name="Henrique Delegrego" userId="dda1244064eddf32" providerId="LiveId" clId="{E0723E00-A6D2-4FB7-B244-F712406C3D34}" dt="2023-09-08T19:12:26.375" v="174" actId="1076"/>
        <pc:sldMkLst>
          <pc:docMk/>
          <pc:sldMk cId="1927608373" sldId="301"/>
        </pc:sldMkLst>
        <pc:spChg chg="mod">
          <ac:chgData name="Henrique Delegrego" userId="dda1244064eddf32" providerId="LiveId" clId="{E0723E00-A6D2-4FB7-B244-F712406C3D34}" dt="2023-09-08T19:00:08.141" v="83" actId="14100"/>
          <ac:spMkLst>
            <pc:docMk/>
            <pc:sldMk cId="1927608373" sldId="301"/>
            <ac:spMk id="3" creationId="{ECC70841-ED15-5676-6FBD-CAFB210F45E2}"/>
          </ac:spMkLst>
        </pc:spChg>
        <pc:spChg chg="add mod">
          <ac:chgData name="Henrique Delegrego" userId="dda1244064eddf32" providerId="LiveId" clId="{E0723E00-A6D2-4FB7-B244-F712406C3D34}" dt="2023-09-08T19:11:59.865" v="159" actId="1076"/>
          <ac:spMkLst>
            <pc:docMk/>
            <pc:sldMk cId="1927608373" sldId="301"/>
            <ac:spMk id="11" creationId="{E1E16620-C655-18A2-D43C-EA4E5FBA8AF8}"/>
          </ac:spMkLst>
        </pc:spChg>
        <pc:spChg chg="add mod">
          <ac:chgData name="Henrique Delegrego" userId="dda1244064eddf32" providerId="LiveId" clId="{E0723E00-A6D2-4FB7-B244-F712406C3D34}" dt="2023-09-08T19:12:26.375" v="174" actId="1076"/>
          <ac:spMkLst>
            <pc:docMk/>
            <pc:sldMk cId="1927608373" sldId="301"/>
            <ac:spMk id="13" creationId="{72BC8959-39B6-FD7A-168B-DBAFC3016878}"/>
          </ac:spMkLst>
        </pc:spChg>
        <pc:spChg chg="add del mod">
          <ac:chgData name="Henrique Delegrego" userId="dda1244064eddf32" providerId="LiveId" clId="{E0723E00-A6D2-4FB7-B244-F712406C3D34}" dt="2023-09-08T19:12:23.543" v="173" actId="1076"/>
          <ac:spMkLst>
            <pc:docMk/>
            <pc:sldMk cId="1927608373" sldId="301"/>
            <ac:spMk id="15" creationId="{6C5DA5B9-1133-EBAE-18E7-440CBF33A613}"/>
          </ac:spMkLst>
        </pc:spChg>
        <pc:picChg chg="add mod modCrop">
          <ac:chgData name="Henrique Delegrego" userId="dda1244064eddf32" providerId="LiveId" clId="{E0723E00-A6D2-4FB7-B244-F712406C3D34}" dt="2023-09-08T19:04:36.873" v="97" actId="1076"/>
          <ac:picMkLst>
            <pc:docMk/>
            <pc:sldMk cId="1927608373" sldId="301"/>
            <ac:picMk id="5" creationId="{08808CCA-EEF7-C693-BBD7-D95A511868B7}"/>
          </ac:picMkLst>
        </pc:picChg>
        <pc:picChg chg="add del mod">
          <ac:chgData name="Henrique Delegrego" userId="dda1244064eddf32" providerId="LiveId" clId="{E0723E00-A6D2-4FB7-B244-F712406C3D34}" dt="2023-09-08T19:11:02.643" v="102" actId="478"/>
          <ac:picMkLst>
            <pc:docMk/>
            <pc:sldMk cId="1927608373" sldId="301"/>
            <ac:picMk id="7" creationId="{EF7391CE-C7D3-820E-9AAA-20BD0A0F22B2}"/>
          </ac:picMkLst>
        </pc:picChg>
        <pc:picChg chg="add mod modCrop">
          <ac:chgData name="Henrique Delegrego" userId="dda1244064eddf32" providerId="LiveId" clId="{E0723E00-A6D2-4FB7-B244-F712406C3D34}" dt="2023-09-08T19:11:22.338" v="110" actId="1076"/>
          <ac:picMkLst>
            <pc:docMk/>
            <pc:sldMk cId="1927608373" sldId="301"/>
            <ac:picMk id="10" creationId="{DBBCF2BF-5D7A-2FAC-C729-C4AADD5680E5}"/>
          </ac:picMkLst>
        </pc:picChg>
        <pc:picChg chg="del">
          <ac:chgData name="Henrique Delegrego" userId="dda1244064eddf32" providerId="LiveId" clId="{E0723E00-A6D2-4FB7-B244-F712406C3D34}" dt="2023-09-08T19:00:15.829" v="84" actId="478"/>
          <ac:picMkLst>
            <pc:docMk/>
            <pc:sldMk cId="1927608373" sldId="301"/>
            <ac:picMk id="12" creationId="{5F2DA969-7D82-B064-B449-141B77BEEB23}"/>
          </ac:picMkLst>
        </pc:picChg>
        <pc:picChg chg="del">
          <ac:chgData name="Henrique Delegrego" userId="dda1244064eddf32" providerId="LiveId" clId="{E0723E00-A6D2-4FB7-B244-F712406C3D34}" dt="2023-09-08T19:00:16.309" v="85" actId="478"/>
          <ac:picMkLst>
            <pc:docMk/>
            <pc:sldMk cId="1927608373" sldId="301"/>
            <ac:picMk id="14" creationId="{AAB63B0A-CDB5-B89A-ECAB-14303122167B}"/>
          </ac:picMkLst>
        </pc:picChg>
      </pc:sldChg>
    </pc:docChg>
  </pc:docChgLst>
  <pc:docChgLst>
    <pc:chgData name="Henrique Delegrego" userId="dda1244064eddf32" providerId="LiveId" clId="{8C327492-85F0-4C84-BE85-54FA98BC09AA}"/>
    <pc:docChg chg="undo custSel modSld">
      <pc:chgData name="Henrique Delegrego" userId="dda1244064eddf32" providerId="LiveId" clId="{8C327492-85F0-4C84-BE85-54FA98BC09AA}" dt="2023-10-16T12:10:57.553" v="85" actId="1076"/>
      <pc:docMkLst>
        <pc:docMk/>
      </pc:docMkLst>
      <pc:sldChg chg="modSp mod">
        <pc:chgData name="Henrique Delegrego" userId="dda1244064eddf32" providerId="LiveId" clId="{8C327492-85F0-4C84-BE85-54FA98BC09AA}" dt="2023-10-16T12:10:57.553" v="85" actId="1076"/>
        <pc:sldMkLst>
          <pc:docMk/>
          <pc:sldMk cId="867356350" sldId="293"/>
        </pc:sldMkLst>
        <pc:picChg chg="mod">
          <ac:chgData name="Henrique Delegrego" userId="dda1244064eddf32" providerId="LiveId" clId="{8C327492-85F0-4C84-BE85-54FA98BC09AA}" dt="2023-10-16T12:10:57.553" v="85" actId="1076"/>
          <ac:picMkLst>
            <pc:docMk/>
            <pc:sldMk cId="867356350" sldId="293"/>
            <ac:picMk id="6" creationId="{74BA8229-DFA4-90E3-ADD3-32CCA8F8F23F}"/>
          </ac:picMkLst>
        </pc:picChg>
      </pc:sldChg>
      <pc:sldChg chg="addSp delSp modSp mod addAnim delAnim">
        <pc:chgData name="Henrique Delegrego" userId="dda1244064eddf32" providerId="LiveId" clId="{8C327492-85F0-4C84-BE85-54FA98BC09AA}" dt="2023-10-16T12:10:40.697" v="84" actId="20577"/>
        <pc:sldMkLst>
          <pc:docMk/>
          <pc:sldMk cId="3876837102" sldId="295"/>
        </pc:sldMkLst>
        <pc:spChg chg="mod">
          <ac:chgData name="Henrique Delegrego" userId="dda1244064eddf32" providerId="LiveId" clId="{8C327492-85F0-4C84-BE85-54FA98BC09AA}" dt="2023-10-16T10:36:28.914" v="26" actId="790"/>
          <ac:spMkLst>
            <pc:docMk/>
            <pc:sldMk cId="3876837102" sldId="295"/>
            <ac:spMk id="2" creationId="{EBA1E23E-940B-D96C-E18E-21597C236E2C}"/>
          </ac:spMkLst>
        </pc:spChg>
        <pc:spChg chg="add del mod">
          <ac:chgData name="Henrique Delegrego" userId="dda1244064eddf32" providerId="LiveId" clId="{8C327492-85F0-4C84-BE85-54FA98BC09AA}" dt="2023-10-16T12:10:40.697" v="84" actId="20577"/>
          <ac:spMkLst>
            <pc:docMk/>
            <pc:sldMk cId="3876837102" sldId="295"/>
            <ac:spMk id="5" creationId="{ECD906BF-D8E1-C7FB-A41B-4618A05F1105}"/>
          </ac:spMkLst>
        </pc:spChg>
      </pc:sldChg>
    </pc:docChg>
  </pc:docChgLst>
  <pc:docChgLst>
    <pc:chgData name="Henrique Delegrego" userId="dda1244064eddf32" providerId="LiveId" clId="{689E0BCE-B6F2-48F3-B219-5C5D3F2BA69E}"/>
    <pc:docChg chg="undo custSel addSld modSld sldOrd">
      <pc:chgData name="Henrique Delegrego" userId="dda1244064eddf32" providerId="LiveId" clId="{689E0BCE-B6F2-48F3-B219-5C5D3F2BA69E}" dt="2023-11-21T11:03:44.614" v="168" actId="113"/>
      <pc:docMkLst>
        <pc:docMk/>
      </pc:docMkLst>
      <pc:sldChg chg="addSp delSp modSp mod delAnim modAnim">
        <pc:chgData name="Henrique Delegrego" userId="dda1244064eddf32" providerId="LiveId" clId="{689E0BCE-B6F2-48F3-B219-5C5D3F2BA69E}" dt="2023-11-21T11:02:18.499" v="165" actId="113"/>
        <pc:sldMkLst>
          <pc:docMk/>
          <pc:sldMk cId="867356350" sldId="293"/>
        </pc:sldMkLst>
        <pc:spChg chg="mod">
          <ac:chgData name="Henrique Delegrego" userId="dda1244064eddf32" providerId="LiveId" clId="{689E0BCE-B6F2-48F3-B219-5C5D3F2BA69E}" dt="2023-11-21T11:02:18.499" v="165" actId="113"/>
          <ac:spMkLst>
            <pc:docMk/>
            <pc:sldMk cId="867356350" sldId="293"/>
            <ac:spMk id="12" creationId="{984FF2CD-A48D-6383-0A43-F38EBDDCFEEC}"/>
          </ac:spMkLst>
        </pc:spChg>
        <pc:picChg chg="add del mod modCrop">
          <ac:chgData name="Henrique Delegrego" userId="dda1244064eddf32" providerId="LiveId" clId="{689E0BCE-B6F2-48F3-B219-5C5D3F2BA69E}" dt="2023-11-21T10:41:34.354" v="22" actId="478"/>
          <ac:picMkLst>
            <pc:docMk/>
            <pc:sldMk cId="867356350" sldId="293"/>
            <ac:picMk id="7" creationId="{1FB58452-686E-9A23-1C15-63CDC0803171}"/>
          </ac:picMkLst>
        </pc:picChg>
        <pc:picChg chg="add del mod">
          <ac:chgData name="Henrique Delegrego" userId="dda1244064eddf32" providerId="LiveId" clId="{689E0BCE-B6F2-48F3-B219-5C5D3F2BA69E}" dt="2023-11-21T10:42:02.147" v="25" actId="478"/>
          <ac:picMkLst>
            <pc:docMk/>
            <pc:sldMk cId="867356350" sldId="293"/>
            <ac:picMk id="10" creationId="{AC91F72A-6036-3351-25B8-36A9A7C33C93}"/>
          </ac:picMkLst>
        </pc:picChg>
        <pc:picChg chg="del">
          <ac:chgData name="Henrique Delegrego" userId="dda1244064eddf32" providerId="LiveId" clId="{689E0BCE-B6F2-48F3-B219-5C5D3F2BA69E}" dt="2023-11-21T10:41:11.383" v="12" actId="478"/>
          <ac:picMkLst>
            <pc:docMk/>
            <pc:sldMk cId="867356350" sldId="293"/>
            <ac:picMk id="11" creationId="{6898A573-3793-083C-B87B-3A23767D26A3}"/>
          </ac:picMkLst>
        </pc:picChg>
        <pc:picChg chg="add del mod">
          <ac:chgData name="Henrique Delegrego" userId="dda1244064eddf32" providerId="LiveId" clId="{689E0BCE-B6F2-48F3-B219-5C5D3F2BA69E}" dt="2023-11-21T10:42:53.034" v="36" actId="478"/>
          <ac:picMkLst>
            <pc:docMk/>
            <pc:sldMk cId="867356350" sldId="293"/>
            <ac:picMk id="14" creationId="{22616A20-C965-FDDF-4A80-CDB96A310D55}"/>
          </ac:picMkLst>
        </pc:picChg>
        <pc:picChg chg="add mod ord">
          <ac:chgData name="Henrique Delegrego" userId="dda1244064eddf32" providerId="LiveId" clId="{689E0BCE-B6F2-48F3-B219-5C5D3F2BA69E}" dt="2023-11-21T10:43:19.199" v="41" actId="1076"/>
          <ac:picMkLst>
            <pc:docMk/>
            <pc:sldMk cId="867356350" sldId="293"/>
            <ac:picMk id="16" creationId="{19484840-65D0-5E00-E7A4-6B39799A192F}"/>
          </ac:picMkLst>
        </pc:picChg>
      </pc:sldChg>
      <pc:sldChg chg="delSp mod delAnim">
        <pc:chgData name="Henrique Delegrego" userId="dda1244064eddf32" providerId="LiveId" clId="{689E0BCE-B6F2-48F3-B219-5C5D3F2BA69E}" dt="2023-11-21T10:38:52.920" v="2" actId="21"/>
        <pc:sldMkLst>
          <pc:docMk/>
          <pc:sldMk cId="3876837102" sldId="295"/>
        </pc:sldMkLst>
        <pc:spChg chg="del">
          <ac:chgData name="Henrique Delegrego" userId="dda1244064eddf32" providerId="LiveId" clId="{689E0BCE-B6F2-48F3-B219-5C5D3F2BA69E}" dt="2023-11-21T10:38:52.920" v="2" actId="21"/>
          <ac:spMkLst>
            <pc:docMk/>
            <pc:sldMk cId="3876837102" sldId="295"/>
            <ac:spMk id="5" creationId="{ECD906BF-D8E1-C7FB-A41B-4618A05F1105}"/>
          </ac:spMkLst>
        </pc:spChg>
      </pc:sldChg>
      <pc:sldChg chg="addSp modSp mod ord modAnim">
        <pc:chgData name="Henrique Delegrego" userId="dda1244064eddf32" providerId="LiveId" clId="{689E0BCE-B6F2-48F3-B219-5C5D3F2BA69E}" dt="2023-11-21T10:39:23.005" v="11" actId="1076"/>
        <pc:sldMkLst>
          <pc:docMk/>
          <pc:sldMk cId="2856255741" sldId="297"/>
        </pc:sldMkLst>
        <pc:spChg chg="mod">
          <ac:chgData name="Henrique Delegrego" userId="dda1244064eddf32" providerId="LiveId" clId="{689E0BCE-B6F2-48F3-B219-5C5D3F2BA69E}" dt="2023-11-21T10:39:17.267" v="8" actId="1076"/>
          <ac:spMkLst>
            <pc:docMk/>
            <pc:sldMk cId="2856255741" sldId="297"/>
            <ac:spMk id="2" creationId="{0F0D6A9E-E1F8-A201-43EE-4FE8099F1075}"/>
          </ac:spMkLst>
        </pc:spChg>
        <pc:spChg chg="mod">
          <ac:chgData name="Henrique Delegrego" userId="dda1244064eddf32" providerId="LiveId" clId="{689E0BCE-B6F2-48F3-B219-5C5D3F2BA69E}" dt="2023-11-21T10:39:14.898" v="7" actId="14100"/>
          <ac:spMkLst>
            <pc:docMk/>
            <pc:sldMk cId="2856255741" sldId="297"/>
            <ac:spMk id="3" creationId="{ECC70841-ED15-5676-6FBD-CAFB210F45E2}"/>
          </ac:spMkLst>
        </pc:spChg>
        <pc:spChg chg="add mod">
          <ac:chgData name="Henrique Delegrego" userId="dda1244064eddf32" providerId="LiveId" clId="{689E0BCE-B6F2-48F3-B219-5C5D3F2BA69E}" dt="2023-11-21T10:39:23.005" v="11" actId="1076"/>
          <ac:spMkLst>
            <pc:docMk/>
            <pc:sldMk cId="2856255741" sldId="297"/>
            <ac:spMk id="6" creationId="{94EBE2E9-9D03-3BBC-FD8C-91F8D7AE53D9}"/>
          </ac:spMkLst>
        </pc:spChg>
        <pc:picChg chg="mod">
          <ac:chgData name="Henrique Delegrego" userId="dda1244064eddf32" providerId="LiveId" clId="{689E0BCE-B6F2-48F3-B219-5C5D3F2BA69E}" dt="2023-11-21T10:39:21.220" v="10" actId="1076"/>
          <ac:picMkLst>
            <pc:docMk/>
            <pc:sldMk cId="2856255741" sldId="297"/>
            <ac:picMk id="5" creationId="{533CDCAB-B90C-3291-DBE4-4AC4B7084ADB}"/>
          </ac:picMkLst>
        </pc:picChg>
        <pc:picChg chg="mod">
          <ac:chgData name="Henrique Delegrego" userId="dda1244064eddf32" providerId="LiveId" clId="{689E0BCE-B6F2-48F3-B219-5C5D3F2BA69E}" dt="2023-11-21T10:39:19.731" v="9" actId="1076"/>
          <ac:picMkLst>
            <pc:docMk/>
            <pc:sldMk cId="2856255741" sldId="297"/>
            <ac:picMk id="2052" creationId="{21CE068B-BF54-FB5F-F6E1-AA0F21F85610}"/>
          </ac:picMkLst>
        </pc:picChg>
      </pc:sldChg>
      <pc:sldChg chg="addSp delSp modSp mod">
        <pc:chgData name="Henrique Delegrego" userId="dda1244064eddf32" providerId="LiveId" clId="{689E0BCE-B6F2-48F3-B219-5C5D3F2BA69E}" dt="2023-11-21T11:03:44.614" v="168" actId="113"/>
        <pc:sldMkLst>
          <pc:docMk/>
          <pc:sldMk cId="1072593940" sldId="298"/>
        </pc:sldMkLst>
        <pc:spChg chg="mod">
          <ac:chgData name="Henrique Delegrego" userId="dda1244064eddf32" providerId="LiveId" clId="{689E0BCE-B6F2-48F3-B219-5C5D3F2BA69E}" dt="2023-11-21T10:46:24.457" v="110" actId="20577"/>
          <ac:spMkLst>
            <pc:docMk/>
            <pc:sldMk cId="1072593940" sldId="298"/>
            <ac:spMk id="2" creationId="{EBA1E23E-940B-D96C-E18E-21597C236E2C}"/>
          </ac:spMkLst>
        </pc:spChg>
        <pc:spChg chg="mod">
          <ac:chgData name="Henrique Delegrego" userId="dda1244064eddf32" providerId="LiveId" clId="{689E0BCE-B6F2-48F3-B219-5C5D3F2BA69E}" dt="2023-11-21T10:45:59.581" v="59" actId="1076"/>
          <ac:spMkLst>
            <pc:docMk/>
            <pc:sldMk cId="1072593940" sldId="298"/>
            <ac:spMk id="3" creationId="{ECC70841-ED15-5676-6FBD-CAFB210F45E2}"/>
          </ac:spMkLst>
        </pc:spChg>
        <pc:spChg chg="mod">
          <ac:chgData name="Henrique Delegrego" userId="dda1244064eddf32" providerId="LiveId" clId="{689E0BCE-B6F2-48F3-B219-5C5D3F2BA69E}" dt="2023-11-21T11:03:44.614" v="168" actId="113"/>
          <ac:spMkLst>
            <pc:docMk/>
            <pc:sldMk cId="1072593940" sldId="298"/>
            <ac:spMk id="12" creationId="{D18848D2-1108-AB64-9A5E-4B200106B809}"/>
          </ac:spMkLst>
        </pc:spChg>
        <pc:picChg chg="del mod">
          <ac:chgData name="Henrique Delegrego" userId="dda1244064eddf32" providerId="LiveId" clId="{689E0BCE-B6F2-48F3-B219-5C5D3F2BA69E}" dt="2023-11-21T10:46:56.603" v="111" actId="478"/>
          <ac:picMkLst>
            <pc:docMk/>
            <pc:sldMk cId="1072593940" sldId="298"/>
            <ac:picMk id="6" creationId="{D0DFA73F-8490-F4FB-353F-35B78330DAE4}"/>
          </ac:picMkLst>
        </pc:picChg>
        <pc:picChg chg="add mod">
          <ac:chgData name="Henrique Delegrego" userId="dda1244064eddf32" providerId="LiveId" clId="{689E0BCE-B6F2-48F3-B219-5C5D3F2BA69E}" dt="2023-11-21T10:47:51.619" v="123" actId="1076"/>
          <ac:picMkLst>
            <pc:docMk/>
            <pc:sldMk cId="1072593940" sldId="298"/>
            <ac:picMk id="7" creationId="{471A902D-D472-E2AC-40C3-8E5410C251B9}"/>
          </ac:picMkLst>
        </pc:picChg>
        <pc:picChg chg="del">
          <ac:chgData name="Henrique Delegrego" userId="dda1244064eddf32" providerId="LiveId" clId="{689E0BCE-B6F2-48F3-B219-5C5D3F2BA69E}" dt="2023-11-21T10:47:16.646" v="116" actId="478"/>
          <ac:picMkLst>
            <pc:docMk/>
            <pc:sldMk cId="1072593940" sldId="298"/>
            <ac:picMk id="10" creationId="{4BC3F047-0B0F-EB4F-F118-10D6D9FB9D07}"/>
          </ac:picMkLst>
        </pc:picChg>
        <pc:picChg chg="add mod modCrop">
          <ac:chgData name="Henrique Delegrego" userId="dda1244064eddf32" providerId="LiveId" clId="{689E0BCE-B6F2-48F3-B219-5C5D3F2BA69E}" dt="2023-11-21T10:47:47.096" v="122" actId="1076"/>
          <ac:picMkLst>
            <pc:docMk/>
            <pc:sldMk cId="1072593940" sldId="298"/>
            <ac:picMk id="11" creationId="{50EFA461-987D-8AB1-3C09-A8D755EB7ADC}"/>
          </ac:picMkLst>
        </pc:picChg>
      </pc:sldChg>
      <pc:sldChg chg="addSp delSp modSp mod delAnim modAnim">
        <pc:chgData name="Henrique Delegrego" userId="dda1244064eddf32" providerId="LiveId" clId="{689E0BCE-B6F2-48F3-B219-5C5D3F2BA69E}" dt="2023-11-21T11:03:41.455" v="167" actId="113"/>
        <pc:sldMkLst>
          <pc:docMk/>
          <pc:sldMk cId="1229677981" sldId="299"/>
        </pc:sldMkLst>
        <pc:spChg chg="mod">
          <ac:chgData name="Henrique Delegrego" userId="dda1244064eddf32" providerId="LiveId" clId="{689E0BCE-B6F2-48F3-B219-5C5D3F2BA69E}" dt="2023-11-21T10:45:15.008" v="57" actId="1076"/>
          <ac:spMkLst>
            <pc:docMk/>
            <pc:sldMk cId="1229677981" sldId="299"/>
            <ac:spMk id="2" creationId="{EBA1E23E-940B-D96C-E18E-21597C236E2C}"/>
          </ac:spMkLst>
        </pc:spChg>
        <pc:spChg chg="mod">
          <ac:chgData name="Henrique Delegrego" userId="dda1244064eddf32" providerId="LiveId" clId="{689E0BCE-B6F2-48F3-B219-5C5D3F2BA69E}" dt="2023-11-21T11:03:41.455" v="167" actId="113"/>
          <ac:spMkLst>
            <pc:docMk/>
            <pc:sldMk cId="1229677981" sldId="299"/>
            <ac:spMk id="8" creationId="{777EF168-C8D3-155D-FAB5-D2AC49F4FE7E}"/>
          </ac:spMkLst>
        </pc:spChg>
        <pc:picChg chg="del">
          <ac:chgData name="Henrique Delegrego" userId="dda1244064eddf32" providerId="LiveId" clId="{689E0BCE-B6F2-48F3-B219-5C5D3F2BA69E}" dt="2023-11-21T10:44:36.613" v="42" actId="478"/>
          <ac:picMkLst>
            <pc:docMk/>
            <pc:sldMk cId="1229677981" sldId="299"/>
            <ac:picMk id="6" creationId="{DB9215FF-7F5A-3314-C3F0-EBCDE5AF3B33}"/>
          </ac:picMkLst>
        </pc:picChg>
        <pc:picChg chg="mod">
          <ac:chgData name="Henrique Delegrego" userId="dda1244064eddf32" providerId="LiveId" clId="{689E0BCE-B6F2-48F3-B219-5C5D3F2BA69E}" dt="2023-11-21T10:45:03.404" v="52" actId="1076"/>
          <ac:picMkLst>
            <pc:docMk/>
            <pc:sldMk cId="1229677981" sldId="299"/>
            <ac:picMk id="7" creationId="{DA71B4DD-8B16-A5A3-4DC9-6BFDC9C56C8A}"/>
          </ac:picMkLst>
        </pc:picChg>
        <pc:picChg chg="add del mod">
          <ac:chgData name="Henrique Delegrego" userId="dda1244064eddf32" providerId="LiveId" clId="{689E0BCE-B6F2-48F3-B219-5C5D3F2BA69E}" dt="2023-11-21T10:44:40.536" v="45" actId="478"/>
          <ac:picMkLst>
            <pc:docMk/>
            <pc:sldMk cId="1229677981" sldId="299"/>
            <ac:picMk id="10" creationId="{699DE88D-1DB1-F376-685C-CB60E0E5A290}"/>
          </ac:picMkLst>
        </pc:picChg>
        <pc:picChg chg="add mod">
          <ac:chgData name="Henrique Delegrego" userId="dda1244064eddf32" providerId="LiveId" clId="{689E0BCE-B6F2-48F3-B219-5C5D3F2BA69E}" dt="2023-11-21T10:45:13.733" v="55" actId="1076"/>
          <ac:picMkLst>
            <pc:docMk/>
            <pc:sldMk cId="1229677981" sldId="299"/>
            <ac:picMk id="12" creationId="{6D7CCE0E-4A15-12F3-3796-A31B58102920}"/>
          </ac:picMkLst>
        </pc:picChg>
      </pc:sldChg>
      <pc:sldChg chg="addSp delSp modSp add mod delAnim">
        <pc:chgData name="Henrique Delegrego" userId="dda1244064eddf32" providerId="LiveId" clId="{689E0BCE-B6F2-48F3-B219-5C5D3F2BA69E}" dt="2023-11-21T10:58:27.529" v="163" actId="14100"/>
        <pc:sldMkLst>
          <pc:docMk/>
          <pc:sldMk cId="2211744536" sldId="302"/>
        </pc:sldMkLst>
        <pc:spChg chg="del">
          <ac:chgData name="Henrique Delegrego" userId="dda1244064eddf32" providerId="LiveId" clId="{689E0BCE-B6F2-48F3-B219-5C5D3F2BA69E}" dt="2023-11-21T10:48:59.937" v="125" actId="478"/>
          <ac:spMkLst>
            <pc:docMk/>
            <pc:sldMk cId="2211744536" sldId="302"/>
            <ac:spMk id="2" creationId="{EBA1E23E-940B-D96C-E18E-21597C236E2C}"/>
          </ac:spMkLst>
        </pc:spChg>
        <pc:spChg chg="mod">
          <ac:chgData name="Henrique Delegrego" userId="dda1244064eddf32" providerId="LiveId" clId="{689E0BCE-B6F2-48F3-B219-5C5D3F2BA69E}" dt="2023-11-21T10:58:27.529" v="163" actId="14100"/>
          <ac:spMkLst>
            <pc:docMk/>
            <pc:sldMk cId="2211744536" sldId="302"/>
            <ac:spMk id="9" creationId="{E84F1816-27BF-4854-9924-2042EF53FB5C}"/>
          </ac:spMkLst>
        </pc:spChg>
        <pc:spChg chg="del">
          <ac:chgData name="Henrique Delegrego" userId="dda1244064eddf32" providerId="LiveId" clId="{689E0BCE-B6F2-48F3-B219-5C5D3F2BA69E}" dt="2023-11-21T10:49:02.089" v="128" actId="478"/>
          <ac:spMkLst>
            <pc:docMk/>
            <pc:sldMk cId="2211744536" sldId="302"/>
            <ac:spMk id="12" creationId="{984FF2CD-A48D-6383-0A43-F38EBDDCFEEC}"/>
          </ac:spMkLst>
        </pc:spChg>
        <pc:picChg chg="add mod">
          <ac:chgData name="Henrique Delegrego" userId="dda1244064eddf32" providerId="LiveId" clId="{689E0BCE-B6F2-48F3-B219-5C5D3F2BA69E}" dt="2023-11-21T10:49:19.446" v="136" actId="1076"/>
          <ac:picMkLst>
            <pc:docMk/>
            <pc:sldMk cId="2211744536" sldId="302"/>
            <ac:picMk id="5" creationId="{9D67C2AD-07A6-7C25-490F-51C3B66F79EE}"/>
          </ac:picMkLst>
        </pc:picChg>
        <pc:picChg chg="del">
          <ac:chgData name="Henrique Delegrego" userId="dda1244064eddf32" providerId="LiveId" clId="{689E0BCE-B6F2-48F3-B219-5C5D3F2BA69E}" dt="2023-11-21T10:49:00.438" v="126" actId="478"/>
          <ac:picMkLst>
            <pc:docMk/>
            <pc:sldMk cId="2211744536" sldId="302"/>
            <ac:picMk id="6" creationId="{74BA8229-DFA4-90E3-ADD3-32CCA8F8F23F}"/>
          </ac:picMkLst>
        </pc:picChg>
        <pc:picChg chg="del">
          <ac:chgData name="Henrique Delegrego" userId="dda1244064eddf32" providerId="LiveId" clId="{689E0BCE-B6F2-48F3-B219-5C5D3F2BA69E}" dt="2023-11-21T10:49:00.737" v="127" actId="478"/>
          <ac:picMkLst>
            <pc:docMk/>
            <pc:sldMk cId="2211744536" sldId="302"/>
            <ac:picMk id="16" creationId="{19484840-65D0-5E00-E7A4-6B39799A192F}"/>
          </ac:picMkLst>
        </pc:picChg>
      </pc:sldChg>
      <pc:sldChg chg="addSp delSp modSp add mod">
        <pc:chgData name="Henrique Delegrego" userId="dda1244064eddf32" providerId="LiveId" clId="{689E0BCE-B6F2-48F3-B219-5C5D3F2BA69E}" dt="2023-11-21T10:53:38.678" v="161" actId="14100"/>
        <pc:sldMkLst>
          <pc:docMk/>
          <pc:sldMk cId="2295984510" sldId="303"/>
        </pc:sldMkLst>
        <pc:spChg chg="mod">
          <ac:chgData name="Henrique Delegrego" userId="dda1244064eddf32" providerId="LiveId" clId="{689E0BCE-B6F2-48F3-B219-5C5D3F2BA69E}" dt="2023-11-21T10:52:51.433" v="145" actId="1076"/>
          <ac:spMkLst>
            <pc:docMk/>
            <pc:sldMk cId="2295984510" sldId="303"/>
            <ac:spMk id="3" creationId="{ECC70841-ED15-5676-6FBD-CAFB210F45E2}"/>
          </ac:spMkLst>
        </pc:spChg>
        <pc:spChg chg="mod">
          <ac:chgData name="Henrique Delegrego" userId="dda1244064eddf32" providerId="LiveId" clId="{689E0BCE-B6F2-48F3-B219-5C5D3F2BA69E}" dt="2023-11-21T10:53:38.678" v="161" actId="14100"/>
          <ac:spMkLst>
            <pc:docMk/>
            <pc:sldMk cId="2295984510" sldId="303"/>
            <ac:spMk id="9" creationId="{E84F1816-27BF-4854-9924-2042EF53FB5C}"/>
          </ac:spMkLst>
        </pc:spChg>
        <pc:picChg chg="add mod ord modCrop">
          <ac:chgData name="Henrique Delegrego" userId="dda1244064eddf32" providerId="LiveId" clId="{689E0BCE-B6F2-48F3-B219-5C5D3F2BA69E}" dt="2023-11-21T10:53:34.586" v="160" actId="1076"/>
          <ac:picMkLst>
            <pc:docMk/>
            <pc:sldMk cId="2295984510" sldId="303"/>
            <ac:picMk id="2" creationId="{E6308EA6-22E0-3D73-0B09-092EDAC08B6E}"/>
          </ac:picMkLst>
        </pc:picChg>
        <pc:picChg chg="del">
          <ac:chgData name="Henrique Delegrego" userId="dda1244064eddf32" providerId="LiveId" clId="{689E0BCE-B6F2-48F3-B219-5C5D3F2BA69E}" dt="2023-11-21T10:52:33.077" v="138" actId="478"/>
          <ac:picMkLst>
            <pc:docMk/>
            <pc:sldMk cId="2295984510" sldId="303"/>
            <ac:picMk id="5" creationId="{9D67C2AD-07A6-7C25-490F-51C3B66F79EE}"/>
          </ac:picMkLst>
        </pc:picChg>
      </pc:sldChg>
    </pc:docChg>
  </pc:docChgLst>
  <pc:docChgLst>
    <pc:chgData name="Henrique Delegrego" userId="dda1244064eddf32" providerId="LiveId" clId="{2CAFF7F6-F3D5-4B32-A185-0D960F8C2714}"/>
    <pc:docChg chg="undo custSel addSld delSld modSld sldOrd">
      <pc:chgData name="Henrique Delegrego" userId="dda1244064eddf32" providerId="LiveId" clId="{2CAFF7F6-F3D5-4B32-A185-0D960F8C2714}" dt="2023-09-06T23:49:48.144" v="947" actId="478"/>
      <pc:docMkLst>
        <pc:docMk/>
      </pc:docMkLst>
      <pc:sldChg chg="addSp delSp modSp mod ord">
        <pc:chgData name="Henrique Delegrego" userId="dda1244064eddf32" providerId="LiveId" clId="{2CAFF7F6-F3D5-4B32-A185-0D960F8C2714}" dt="2023-09-06T21:32:51.318" v="641"/>
        <pc:sldMkLst>
          <pc:docMk/>
          <pc:sldMk cId="3145424519" sldId="292"/>
        </pc:sldMkLst>
        <pc:spChg chg="mod">
          <ac:chgData name="Henrique Delegrego" userId="dda1244064eddf32" providerId="LiveId" clId="{2CAFF7F6-F3D5-4B32-A185-0D960F8C2714}" dt="2023-09-05T11:50:05.465" v="14" actId="1076"/>
          <ac:spMkLst>
            <pc:docMk/>
            <pc:sldMk cId="3145424519" sldId="292"/>
            <ac:spMk id="3" creationId="{ECC70841-ED15-5676-6FBD-CAFB210F45E2}"/>
          </ac:spMkLst>
        </pc:spChg>
        <pc:spChg chg="del">
          <ac:chgData name="Henrique Delegrego" userId="dda1244064eddf32" providerId="LiveId" clId="{2CAFF7F6-F3D5-4B32-A185-0D960F8C2714}" dt="2023-09-05T11:49:37.851" v="4" actId="478"/>
          <ac:spMkLst>
            <pc:docMk/>
            <pc:sldMk cId="3145424519" sldId="292"/>
            <ac:spMk id="5" creationId="{CF1EC4A6-3865-7F27-41C3-D2C40911EC30}"/>
          </ac:spMkLst>
        </pc:spChg>
        <pc:picChg chg="del mod">
          <ac:chgData name="Henrique Delegrego" userId="dda1244064eddf32" providerId="LiveId" clId="{2CAFF7F6-F3D5-4B32-A185-0D960F8C2714}" dt="2023-09-05T11:49:39.230" v="6" actId="478"/>
          <ac:picMkLst>
            <pc:docMk/>
            <pc:sldMk cId="3145424519" sldId="292"/>
            <ac:picMk id="7" creationId="{A8436696-0CFD-6308-B01E-6E694DC0F410}"/>
          </ac:picMkLst>
        </pc:picChg>
        <pc:picChg chg="add mod">
          <ac:chgData name="Henrique Delegrego" userId="dda1244064eddf32" providerId="LiveId" clId="{2CAFF7F6-F3D5-4B32-A185-0D960F8C2714}" dt="2023-09-05T11:58:50.646" v="20" actId="1076"/>
          <ac:picMkLst>
            <pc:docMk/>
            <pc:sldMk cId="3145424519" sldId="292"/>
            <ac:picMk id="1026" creationId="{CE87A62E-504E-363F-FC63-760CF9072614}"/>
          </ac:picMkLst>
        </pc:picChg>
      </pc:sldChg>
      <pc:sldChg chg="addSp delSp modSp add mod addAnim delAnim modAnim">
        <pc:chgData name="Henrique Delegrego" userId="dda1244064eddf32" providerId="LiveId" clId="{2CAFF7F6-F3D5-4B32-A185-0D960F8C2714}" dt="2023-09-05T13:15:17.005" v="463" actId="20577"/>
        <pc:sldMkLst>
          <pc:docMk/>
          <pc:sldMk cId="867356350" sldId="293"/>
        </pc:sldMkLst>
        <pc:spChg chg="add mod">
          <ac:chgData name="Henrique Delegrego" userId="dda1244064eddf32" providerId="LiveId" clId="{2CAFF7F6-F3D5-4B32-A185-0D960F8C2714}" dt="2023-09-05T12:25:13.931" v="213" actId="1076"/>
          <ac:spMkLst>
            <pc:docMk/>
            <pc:sldMk cId="867356350" sldId="293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25:11.629" v="212" actId="1076"/>
          <ac:spMkLst>
            <pc:docMk/>
            <pc:sldMk cId="867356350" sldId="293"/>
            <ac:spMk id="3" creationId="{ECC70841-ED15-5676-6FBD-CAFB210F45E2}"/>
          </ac:spMkLst>
        </pc:spChg>
        <pc:spChg chg="add del mod">
          <ac:chgData name="Henrique Delegrego" userId="dda1244064eddf32" providerId="LiveId" clId="{2CAFF7F6-F3D5-4B32-A185-0D960F8C2714}" dt="2023-09-05T13:15:17.005" v="463" actId="20577"/>
          <ac:spMkLst>
            <pc:docMk/>
            <pc:sldMk cId="867356350" sldId="293"/>
            <ac:spMk id="12" creationId="{984FF2CD-A48D-6383-0A43-F38EBDDCFEEC}"/>
          </ac:spMkLst>
        </pc:spChg>
        <pc:picChg chg="add mod modCrop">
          <ac:chgData name="Henrique Delegrego" userId="dda1244064eddf32" providerId="LiveId" clId="{2CAFF7F6-F3D5-4B32-A185-0D960F8C2714}" dt="2023-09-05T12:25:15.058" v="214" actId="1076"/>
          <ac:picMkLst>
            <pc:docMk/>
            <pc:sldMk cId="867356350" sldId="293"/>
            <ac:picMk id="6" creationId="{74BA8229-DFA4-90E3-ADD3-32CCA8F8F23F}"/>
          </ac:picMkLst>
        </pc:picChg>
        <pc:picChg chg="add del mod modCrop">
          <ac:chgData name="Henrique Delegrego" userId="dda1244064eddf32" providerId="LiveId" clId="{2CAFF7F6-F3D5-4B32-A185-0D960F8C2714}" dt="2023-09-05T12:16:22.376" v="104" actId="478"/>
          <ac:picMkLst>
            <pc:docMk/>
            <pc:sldMk cId="867356350" sldId="293"/>
            <ac:picMk id="8" creationId="{F8F9523D-8EDF-F6B9-D2AC-317241E717A0}"/>
          </ac:picMkLst>
        </pc:picChg>
        <pc:picChg chg="add mod modCrop">
          <ac:chgData name="Henrique Delegrego" userId="dda1244064eddf32" providerId="LiveId" clId="{2CAFF7F6-F3D5-4B32-A185-0D960F8C2714}" dt="2023-09-05T12:25:15.961" v="215" actId="1076"/>
          <ac:picMkLst>
            <pc:docMk/>
            <pc:sldMk cId="867356350" sldId="293"/>
            <ac:picMk id="11" creationId="{6898A573-3793-083C-B87B-3A23767D26A3}"/>
          </ac:picMkLst>
        </pc:picChg>
        <pc:picChg chg="del">
          <ac:chgData name="Henrique Delegrego" userId="dda1244064eddf32" providerId="LiveId" clId="{2CAFF7F6-F3D5-4B32-A185-0D960F8C2714}" dt="2023-09-05T12:11:28.012" v="22" actId="478"/>
          <ac:picMkLst>
            <pc:docMk/>
            <pc:sldMk cId="867356350" sldId="293"/>
            <ac:picMk id="1026" creationId="{CE87A62E-504E-363F-FC63-760CF9072614}"/>
          </ac:picMkLst>
        </pc:picChg>
      </pc:sldChg>
      <pc:sldChg chg="delSp modSp add del mod ord delAnim">
        <pc:chgData name="Henrique Delegrego" userId="dda1244064eddf32" providerId="LiveId" clId="{2CAFF7F6-F3D5-4B32-A185-0D960F8C2714}" dt="2023-09-05T12:24:15.641" v="206" actId="47"/>
        <pc:sldMkLst>
          <pc:docMk/>
          <pc:sldMk cId="2935840686" sldId="294"/>
        </pc:sldMkLst>
        <pc:spChg chg="mod">
          <ac:chgData name="Henrique Delegrego" userId="dda1244064eddf32" providerId="LiveId" clId="{2CAFF7F6-F3D5-4B32-A185-0D960F8C2714}" dt="2023-09-05T12:23:44.913" v="192" actId="20577"/>
          <ac:spMkLst>
            <pc:docMk/>
            <pc:sldMk cId="2935840686" sldId="294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18:55.109" v="147" actId="20577"/>
          <ac:spMkLst>
            <pc:docMk/>
            <pc:sldMk cId="2935840686" sldId="294"/>
            <ac:spMk id="3" creationId="{ECC70841-ED15-5676-6FBD-CAFB210F45E2}"/>
          </ac:spMkLst>
        </pc:spChg>
        <pc:picChg chg="del">
          <ac:chgData name="Henrique Delegrego" userId="dda1244064eddf32" providerId="LiveId" clId="{2CAFF7F6-F3D5-4B32-A185-0D960F8C2714}" dt="2023-09-05T12:18:56.962" v="148" actId="478"/>
          <ac:picMkLst>
            <pc:docMk/>
            <pc:sldMk cId="2935840686" sldId="294"/>
            <ac:picMk id="6" creationId="{74BA8229-DFA4-90E3-ADD3-32CCA8F8F23F}"/>
          </ac:picMkLst>
        </pc:picChg>
        <pc:picChg chg="del">
          <ac:chgData name="Henrique Delegrego" userId="dda1244064eddf32" providerId="LiveId" clId="{2CAFF7F6-F3D5-4B32-A185-0D960F8C2714}" dt="2023-09-05T12:18:57.373" v="149" actId="478"/>
          <ac:picMkLst>
            <pc:docMk/>
            <pc:sldMk cId="2935840686" sldId="294"/>
            <ac:picMk id="11" creationId="{6898A573-3793-083C-B87B-3A23767D26A3}"/>
          </ac:picMkLst>
        </pc:picChg>
      </pc:sldChg>
      <pc:sldChg chg="addSp modSp add mod modAnim">
        <pc:chgData name="Henrique Delegrego" userId="dda1244064eddf32" providerId="LiveId" clId="{2CAFF7F6-F3D5-4B32-A185-0D960F8C2714}" dt="2023-09-06T21:44:03.551" v="675"/>
        <pc:sldMkLst>
          <pc:docMk/>
          <pc:sldMk cId="3876837102" sldId="295"/>
        </pc:sldMkLst>
        <pc:spChg chg="mod">
          <ac:chgData name="Henrique Delegrego" userId="dda1244064eddf32" providerId="LiveId" clId="{2CAFF7F6-F3D5-4B32-A185-0D960F8C2714}" dt="2023-09-05T12:24:43.982" v="209" actId="1076"/>
          <ac:spMkLst>
            <pc:docMk/>
            <pc:sldMk cId="3876837102" sldId="295"/>
            <ac:spMk id="2" creationId="{EBA1E23E-940B-D96C-E18E-21597C236E2C}"/>
          </ac:spMkLst>
        </pc:spChg>
        <pc:spChg chg="add mod">
          <ac:chgData name="Henrique Delegrego" userId="dda1244064eddf32" providerId="LiveId" clId="{2CAFF7F6-F3D5-4B32-A185-0D960F8C2714}" dt="2023-09-06T21:44:00.986" v="674" actId="1076"/>
          <ac:spMkLst>
            <pc:docMk/>
            <pc:sldMk cId="3876837102" sldId="295"/>
            <ac:spMk id="5" creationId="{ECD906BF-D8E1-C7FB-A41B-4618A05F1105}"/>
          </ac:spMkLst>
        </pc:spChg>
      </pc:sldChg>
      <pc:sldChg chg="addSp delSp modSp add mod delAnim modAnim">
        <pc:chgData name="Henrique Delegrego" userId="dda1244064eddf32" providerId="LiveId" clId="{2CAFF7F6-F3D5-4B32-A185-0D960F8C2714}" dt="2023-09-06T22:35:01.480" v="907" actId="20577"/>
        <pc:sldMkLst>
          <pc:docMk/>
          <pc:sldMk cId="3910944311" sldId="296"/>
        </pc:sldMkLst>
        <pc:spChg chg="mod">
          <ac:chgData name="Henrique Delegrego" userId="dda1244064eddf32" providerId="LiveId" clId="{2CAFF7F6-F3D5-4B32-A185-0D960F8C2714}" dt="2023-09-06T22:35:01.480" v="907" actId="20577"/>
          <ac:spMkLst>
            <pc:docMk/>
            <pc:sldMk cId="3910944311" sldId="296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2:55:55.255" v="316" actId="1076"/>
          <ac:spMkLst>
            <pc:docMk/>
            <pc:sldMk cId="3910944311" sldId="296"/>
            <ac:spMk id="3" creationId="{ECC70841-ED15-5676-6FBD-CAFB210F45E2}"/>
          </ac:spMkLst>
        </pc:spChg>
        <pc:spChg chg="mod">
          <ac:chgData name="Henrique Delegrego" userId="dda1244064eddf32" providerId="LiveId" clId="{2CAFF7F6-F3D5-4B32-A185-0D960F8C2714}" dt="2023-09-06T22:20:21.442" v="724" actId="1076"/>
          <ac:spMkLst>
            <pc:docMk/>
            <pc:sldMk cId="3910944311" sldId="296"/>
            <ac:spMk id="9" creationId="{E84F1816-27BF-4854-9924-2042EF53FB5C}"/>
          </ac:spMkLst>
        </pc:spChg>
        <pc:spChg chg="del">
          <ac:chgData name="Henrique Delegrego" userId="dda1244064eddf32" providerId="LiveId" clId="{2CAFF7F6-F3D5-4B32-A185-0D960F8C2714}" dt="2023-09-05T12:56:00.090" v="321" actId="478"/>
          <ac:spMkLst>
            <pc:docMk/>
            <pc:sldMk cId="3910944311" sldId="296"/>
            <ac:spMk id="12" creationId="{984FF2CD-A48D-6383-0A43-F38EBDDCFEEC}"/>
          </ac:spMkLst>
        </pc:spChg>
        <pc:spChg chg="add del mod">
          <ac:chgData name="Henrique Delegrego" userId="dda1244064eddf32" providerId="LiveId" clId="{2CAFF7F6-F3D5-4B32-A185-0D960F8C2714}" dt="2023-09-06T22:20:11.464" v="721" actId="478"/>
          <ac:spMkLst>
            <pc:docMk/>
            <pc:sldMk cId="3910944311" sldId="296"/>
            <ac:spMk id="13" creationId="{EFF22074-6936-98B7-0CE5-C185608D03C3}"/>
          </ac:spMkLst>
        </pc:spChg>
        <pc:picChg chg="del mod">
          <ac:chgData name="Henrique Delegrego" userId="dda1244064eddf32" providerId="LiveId" clId="{2CAFF7F6-F3D5-4B32-A185-0D960F8C2714}" dt="2023-09-05T12:55:58.360" v="319" actId="478"/>
          <ac:picMkLst>
            <pc:docMk/>
            <pc:sldMk cId="3910944311" sldId="296"/>
            <ac:picMk id="6" creationId="{74BA8229-DFA4-90E3-ADD3-32CCA8F8F23F}"/>
          </ac:picMkLst>
        </pc:picChg>
        <pc:picChg chg="add del mod modCrop">
          <ac:chgData name="Henrique Delegrego" userId="dda1244064eddf32" providerId="LiveId" clId="{2CAFF7F6-F3D5-4B32-A185-0D960F8C2714}" dt="2023-09-06T22:20:09.357" v="720" actId="478"/>
          <ac:picMkLst>
            <pc:docMk/>
            <pc:sldMk cId="3910944311" sldId="296"/>
            <ac:picMk id="7" creationId="{DA71B4DD-8B16-A5A3-4DC9-6BFDC9C56C8A}"/>
          </ac:picMkLst>
        </pc:picChg>
        <pc:picChg chg="add del mod">
          <ac:chgData name="Henrique Delegrego" userId="dda1244064eddf32" providerId="LiveId" clId="{2CAFF7F6-F3D5-4B32-A185-0D960F8C2714}" dt="2023-09-06T21:54:23.602" v="679" actId="478"/>
          <ac:picMkLst>
            <pc:docMk/>
            <pc:sldMk cId="3910944311" sldId="296"/>
            <ac:picMk id="10" creationId="{6D8E9AC3-A0BB-AD84-726C-78245C43AC55}"/>
          </ac:picMkLst>
        </pc:picChg>
        <pc:picChg chg="del mod">
          <ac:chgData name="Henrique Delegrego" userId="dda1244064eddf32" providerId="LiveId" clId="{2CAFF7F6-F3D5-4B32-A185-0D960F8C2714}" dt="2023-09-05T12:55:58.829" v="320" actId="478"/>
          <ac:picMkLst>
            <pc:docMk/>
            <pc:sldMk cId="3910944311" sldId="296"/>
            <ac:picMk id="11" creationId="{6898A573-3793-083C-B87B-3A23767D26A3}"/>
          </ac:picMkLst>
        </pc:picChg>
      </pc:sldChg>
      <pc:sldChg chg="addSp delSp modSp add mod ord">
        <pc:chgData name="Henrique Delegrego" userId="dda1244064eddf32" providerId="LiveId" clId="{2CAFF7F6-F3D5-4B32-A185-0D960F8C2714}" dt="2023-09-05T13:25:13.219" v="628" actId="1076"/>
        <pc:sldMkLst>
          <pc:docMk/>
          <pc:sldMk cId="2856255741" sldId="297"/>
        </pc:sldMkLst>
        <pc:spChg chg="add mod">
          <ac:chgData name="Henrique Delegrego" userId="dda1244064eddf32" providerId="LiveId" clId="{2CAFF7F6-F3D5-4B32-A185-0D960F8C2714}" dt="2023-09-05T13:20:38.875" v="591" actId="20577"/>
          <ac:spMkLst>
            <pc:docMk/>
            <pc:sldMk cId="2856255741" sldId="297"/>
            <ac:spMk id="2" creationId="{0F0D6A9E-E1F8-A201-43EE-4FE8099F1075}"/>
          </ac:spMkLst>
        </pc:spChg>
        <pc:spChg chg="mod">
          <ac:chgData name="Henrique Delegrego" userId="dda1244064eddf32" providerId="LiveId" clId="{2CAFF7F6-F3D5-4B32-A185-0D960F8C2714}" dt="2023-09-05T13:18:32.282" v="561" actId="20577"/>
          <ac:spMkLst>
            <pc:docMk/>
            <pc:sldMk cId="2856255741" sldId="297"/>
            <ac:spMk id="3" creationId="{ECC70841-ED15-5676-6FBD-CAFB210F45E2}"/>
          </ac:spMkLst>
        </pc:spChg>
        <pc:picChg chg="add mod">
          <ac:chgData name="Henrique Delegrego" userId="dda1244064eddf32" providerId="LiveId" clId="{2CAFF7F6-F3D5-4B32-A185-0D960F8C2714}" dt="2023-09-05T13:25:13.219" v="628" actId="1076"/>
          <ac:picMkLst>
            <pc:docMk/>
            <pc:sldMk cId="2856255741" sldId="297"/>
            <ac:picMk id="5" creationId="{533CDCAB-B90C-3291-DBE4-4AC4B7084ADB}"/>
          </ac:picMkLst>
        </pc:picChg>
        <pc:picChg chg="del">
          <ac:chgData name="Henrique Delegrego" userId="dda1244064eddf32" providerId="LiveId" clId="{2CAFF7F6-F3D5-4B32-A185-0D960F8C2714}" dt="2023-09-05T13:16:51.882" v="521" actId="478"/>
          <ac:picMkLst>
            <pc:docMk/>
            <pc:sldMk cId="2856255741" sldId="297"/>
            <ac:picMk id="1026" creationId="{CE87A62E-504E-363F-FC63-760CF9072614}"/>
          </ac:picMkLst>
        </pc:picChg>
        <pc:picChg chg="add del mod">
          <ac:chgData name="Henrique Delegrego" userId="dda1244064eddf32" providerId="LiveId" clId="{2CAFF7F6-F3D5-4B32-A185-0D960F8C2714}" dt="2023-09-05T13:21:00.122" v="594" actId="478"/>
          <ac:picMkLst>
            <pc:docMk/>
            <pc:sldMk cId="2856255741" sldId="297"/>
            <ac:picMk id="2050" creationId="{B1343497-F366-88CA-6642-BCCEB0217428}"/>
          </ac:picMkLst>
        </pc:picChg>
        <pc:picChg chg="add mod">
          <ac:chgData name="Henrique Delegrego" userId="dda1244064eddf32" providerId="LiveId" clId="{2CAFF7F6-F3D5-4B32-A185-0D960F8C2714}" dt="2023-09-05T13:25:03.678" v="625" actId="1076"/>
          <ac:picMkLst>
            <pc:docMk/>
            <pc:sldMk cId="2856255741" sldId="297"/>
            <ac:picMk id="2052" creationId="{21CE068B-BF54-FB5F-F6E1-AA0F21F85610}"/>
          </ac:picMkLst>
        </pc:picChg>
      </pc:sldChg>
      <pc:sldChg chg="addSp delSp modSp add mod ord delAnim modAnim">
        <pc:chgData name="Henrique Delegrego" userId="dda1244064eddf32" providerId="LiveId" clId="{2CAFF7F6-F3D5-4B32-A185-0D960F8C2714}" dt="2023-09-06T22:37:27.007" v="920" actId="1076"/>
        <pc:sldMkLst>
          <pc:docMk/>
          <pc:sldMk cId="1072593940" sldId="298"/>
        </pc:sldMkLst>
        <pc:spChg chg="mod">
          <ac:chgData name="Henrique Delegrego" userId="dda1244064eddf32" providerId="LiveId" clId="{2CAFF7F6-F3D5-4B32-A185-0D960F8C2714}" dt="2023-09-06T22:29:35.514" v="771" actId="12"/>
          <ac:spMkLst>
            <pc:docMk/>
            <pc:sldMk cId="1072593940" sldId="298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5T13:56:09.499" v="635" actId="20577"/>
          <ac:spMkLst>
            <pc:docMk/>
            <pc:sldMk cId="1072593940" sldId="298"/>
            <ac:spMk id="3" creationId="{ECC70841-ED15-5676-6FBD-CAFB210F45E2}"/>
          </ac:spMkLst>
        </pc:spChg>
        <pc:spChg chg="add del mod">
          <ac:chgData name="Henrique Delegrego" userId="dda1244064eddf32" providerId="LiveId" clId="{2CAFF7F6-F3D5-4B32-A185-0D960F8C2714}" dt="2023-09-06T22:25:28.262" v="761" actId="478"/>
          <ac:spMkLst>
            <pc:docMk/>
            <pc:sldMk cId="1072593940" sldId="298"/>
            <ac:spMk id="5" creationId="{1DD408C6-FAAA-C4A4-A0B8-0542C81268CE}"/>
          </ac:spMkLst>
        </pc:spChg>
        <pc:spChg chg="add del mod">
          <ac:chgData name="Henrique Delegrego" userId="dda1244064eddf32" providerId="LiveId" clId="{2CAFF7F6-F3D5-4B32-A185-0D960F8C2714}" dt="2023-09-06T22:34:07.651" v="846" actId="478"/>
          <ac:spMkLst>
            <pc:docMk/>
            <pc:sldMk cId="1072593940" sldId="298"/>
            <ac:spMk id="11" creationId="{0895CDC5-997C-9D1F-CEAD-A0E8D6E9CC6C}"/>
          </ac:spMkLst>
        </pc:spChg>
        <pc:spChg chg="add mod">
          <ac:chgData name="Henrique Delegrego" userId="dda1244064eddf32" providerId="LiveId" clId="{2CAFF7F6-F3D5-4B32-A185-0D960F8C2714}" dt="2023-09-06T22:37:27.007" v="920" actId="1076"/>
          <ac:spMkLst>
            <pc:docMk/>
            <pc:sldMk cId="1072593940" sldId="298"/>
            <ac:spMk id="12" creationId="{D18848D2-1108-AB64-9A5E-4B200106B809}"/>
          </ac:spMkLst>
        </pc:spChg>
        <pc:spChg chg="del">
          <ac:chgData name="Henrique Delegrego" userId="dda1244064eddf32" providerId="LiveId" clId="{2CAFF7F6-F3D5-4B32-A185-0D960F8C2714}" dt="2023-09-05T13:56:15.709" v="639" actId="478"/>
          <ac:spMkLst>
            <pc:docMk/>
            <pc:sldMk cId="1072593940" sldId="298"/>
            <ac:spMk id="13" creationId="{EFF22074-6936-98B7-0CE5-C185608D03C3}"/>
          </ac:spMkLst>
        </pc:spChg>
        <pc:picChg chg="add mod">
          <ac:chgData name="Henrique Delegrego" userId="dda1244064eddf32" providerId="LiveId" clId="{2CAFF7F6-F3D5-4B32-A185-0D960F8C2714}" dt="2023-09-06T22:29:30.450" v="769" actId="14100"/>
          <ac:picMkLst>
            <pc:docMk/>
            <pc:sldMk cId="1072593940" sldId="298"/>
            <ac:picMk id="7" creationId="{0A3DF887-B190-8669-AFB5-9875390E2F35}"/>
          </ac:picMkLst>
        </pc:picChg>
        <pc:picChg chg="del mod">
          <ac:chgData name="Henrique Delegrego" userId="dda1244064eddf32" providerId="LiveId" clId="{2CAFF7F6-F3D5-4B32-A185-0D960F8C2714}" dt="2023-09-05T13:56:12.224" v="637" actId="478"/>
          <ac:picMkLst>
            <pc:docMk/>
            <pc:sldMk cId="1072593940" sldId="298"/>
            <ac:picMk id="7" creationId="{DA71B4DD-8B16-A5A3-4DC9-6BFDC9C56C8A}"/>
          </ac:picMkLst>
        </pc:picChg>
        <pc:picChg chg="add del mod">
          <ac:chgData name="Henrique Delegrego" userId="dda1244064eddf32" providerId="LiveId" clId="{2CAFF7F6-F3D5-4B32-A185-0D960F8C2714}" dt="2023-09-06T22:29:26.733" v="767" actId="478"/>
          <ac:picMkLst>
            <pc:docMk/>
            <pc:sldMk cId="1072593940" sldId="298"/>
            <ac:picMk id="10" creationId="{619D87D6-2FDE-948E-4021-B49DE13FF214}"/>
          </ac:picMkLst>
        </pc:picChg>
        <pc:picChg chg="del">
          <ac:chgData name="Henrique Delegrego" userId="dda1244064eddf32" providerId="LiveId" clId="{2CAFF7F6-F3D5-4B32-A185-0D960F8C2714}" dt="2023-09-05T13:56:12.732" v="638" actId="478"/>
          <ac:picMkLst>
            <pc:docMk/>
            <pc:sldMk cId="1072593940" sldId="298"/>
            <ac:picMk id="10" creationId="{6D8E9AC3-A0BB-AD84-726C-78245C43AC55}"/>
          </ac:picMkLst>
        </pc:picChg>
      </pc:sldChg>
      <pc:sldChg chg="addSp delSp modSp add del mod">
        <pc:chgData name="Henrique Delegrego" userId="dda1244064eddf32" providerId="LiveId" clId="{2CAFF7F6-F3D5-4B32-A185-0D960F8C2714}" dt="2023-09-05T13:25:09.214" v="627" actId="47"/>
        <pc:sldMkLst>
          <pc:docMk/>
          <pc:sldMk cId="2821346251" sldId="298"/>
        </pc:sldMkLst>
        <pc:spChg chg="mod">
          <ac:chgData name="Henrique Delegrego" userId="dda1244064eddf32" providerId="LiveId" clId="{2CAFF7F6-F3D5-4B32-A185-0D960F8C2714}" dt="2023-09-05T13:23:44.113" v="612" actId="20577"/>
          <ac:spMkLst>
            <pc:docMk/>
            <pc:sldMk cId="2821346251" sldId="298"/>
            <ac:spMk id="3" creationId="{ECC70841-ED15-5676-6FBD-CAFB210F45E2}"/>
          </ac:spMkLst>
        </pc:spChg>
        <pc:picChg chg="del">
          <ac:chgData name="Henrique Delegrego" userId="dda1244064eddf32" providerId="LiveId" clId="{2CAFF7F6-F3D5-4B32-A185-0D960F8C2714}" dt="2023-09-05T13:24:22.241" v="613" actId="478"/>
          <ac:picMkLst>
            <pc:docMk/>
            <pc:sldMk cId="2821346251" sldId="298"/>
            <ac:picMk id="2052" creationId="{21CE068B-BF54-FB5F-F6E1-AA0F21F85610}"/>
          </ac:picMkLst>
        </pc:picChg>
        <pc:picChg chg="add mod">
          <ac:chgData name="Henrique Delegrego" userId="dda1244064eddf32" providerId="LiveId" clId="{2CAFF7F6-F3D5-4B32-A185-0D960F8C2714}" dt="2023-09-05T13:24:35.621" v="620" actId="1076"/>
          <ac:picMkLst>
            <pc:docMk/>
            <pc:sldMk cId="2821346251" sldId="298"/>
            <ac:picMk id="3074" creationId="{9A33B747-F170-694B-5B74-04784E27B0CB}"/>
          </ac:picMkLst>
        </pc:picChg>
      </pc:sldChg>
      <pc:sldChg chg="addSp delSp modSp add mod delAnim modAnim">
        <pc:chgData name="Henrique Delegrego" userId="dda1244064eddf32" providerId="LiveId" clId="{2CAFF7F6-F3D5-4B32-A185-0D960F8C2714}" dt="2023-09-06T22:37:01.170" v="915" actId="20577"/>
        <pc:sldMkLst>
          <pc:docMk/>
          <pc:sldMk cId="1229677981" sldId="299"/>
        </pc:sldMkLst>
        <pc:spChg chg="mod">
          <ac:chgData name="Henrique Delegrego" userId="dda1244064eddf32" providerId="LiveId" clId="{2CAFF7F6-F3D5-4B32-A185-0D960F8C2714}" dt="2023-09-06T22:23:38.305" v="735" actId="5793"/>
          <ac:spMkLst>
            <pc:docMk/>
            <pc:sldMk cId="1229677981" sldId="299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6T22:20:05.053" v="719" actId="20577"/>
          <ac:spMkLst>
            <pc:docMk/>
            <pc:sldMk cId="1229677981" sldId="299"/>
            <ac:spMk id="3" creationId="{ECC70841-ED15-5676-6FBD-CAFB210F45E2}"/>
          </ac:spMkLst>
        </pc:spChg>
        <pc:spChg chg="add mod">
          <ac:chgData name="Henrique Delegrego" userId="dda1244064eddf32" providerId="LiveId" clId="{2CAFF7F6-F3D5-4B32-A185-0D960F8C2714}" dt="2023-09-06T22:37:01.170" v="915" actId="20577"/>
          <ac:spMkLst>
            <pc:docMk/>
            <pc:sldMk cId="1229677981" sldId="299"/>
            <ac:spMk id="8" creationId="{777EF168-C8D3-155D-FAB5-D2AC49F4FE7E}"/>
          </ac:spMkLst>
        </pc:spChg>
        <pc:spChg chg="del">
          <ac:chgData name="Henrique Delegrego" userId="dda1244064eddf32" providerId="LiveId" clId="{2CAFF7F6-F3D5-4B32-A185-0D960F8C2714}" dt="2023-09-06T22:23:28.885" v="732" actId="21"/>
          <ac:spMkLst>
            <pc:docMk/>
            <pc:sldMk cId="1229677981" sldId="299"/>
            <ac:spMk id="13" creationId="{EFF22074-6936-98B7-0CE5-C185608D03C3}"/>
          </ac:spMkLst>
        </pc:spChg>
        <pc:picChg chg="add mod modCrop">
          <ac:chgData name="Henrique Delegrego" userId="dda1244064eddf32" providerId="LiveId" clId="{2CAFF7F6-F3D5-4B32-A185-0D960F8C2714}" dt="2023-09-06T22:24:47.589" v="750" actId="14100"/>
          <ac:picMkLst>
            <pc:docMk/>
            <pc:sldMk cId="1229677981" sldId="299"/>
            <ac:picMk id="6" creationId="{DB9215FF-7F5A-3314-C3F0-EBCDE5AF3B33}"/>
          </ac:picMkLst>
        </pc:picChg>
        <pc:picChg chg="mod">
          <ac:chgData name="Henrique Delegrego" userId="dda1244064eddf32" providerId="LiveId" clId="{2CAFF7F6-F3D5-4B32-A185-0D960F8C2714}" dt="2023-09-06T22:23:04.883" v="728" actId="1076"/>
          <ac:picMkLst>
            <pc:docMk/>
            <pc:sldMk cId="1229677981" sldId="299"/>
            <ac:picMk id="7" creationId="{DA71B4DD-8B16-A5A3-4DC9-6BFDC9C56C8A}"/>
          </ac:picMkLst>
        </pc:picChg>
      </pc:sldChg>
      <pc:sldChg chg="modSp add del mod">
        <pc:chgData name="Henrique Delegrego" userId="dda1244064eddf32" providerId="LiveId" clId="{2CAFF7F6-F3D5-4B32-A185-0D960F8C2714}" dt="2023-09-06T22:32:22.827" v="772" actId="47"/>
        <pc:sldMkLst>
          <pc:docMk/>
          <pc:sldMk cId="1647409768" sldId="300"/>
        </pc:sldMkLst>
        <pc:spChg chg="mod">
          <ac:chgData name="Henrique Delegrego" userId="dda1244064eddf32" providerId="LiveId" clId="{2CAFF7F6-F3D5-4B32-A185-0D960F8C2714}" dt="2023-09-06T22:25:23.795" v="760" actId="20577"/>
          <ac:spMkLst>
            <pc:docMk/>
            <pc:sldMk cId="1647409768" sldId="300"/>
            <ac:spMk id="3" creationId="{ECC70841-ED15-5676-6FBD-CAFB210F45E2}"/>
          </ac:spMkLst>
        </pc:spChg>
      </pc:sldChg>
      <pc:sldChg chg="delSp modSp add mod delAnim">
        <pc:chgData name="Henrique Delegrego" userId="dda1244064eddf32" providerId="LiveId" clId="{2CAFF7F6-F3D5-4B32-A185-0D960F8C2714}" dt="2023-09-06T23:49:48.144" v="947" actId="478"/>
        <pc:sldMkLst>
          <pc:docMk/>
          <pc:sldMk cId="3025340574" sldId="300"/>
        </pc:sldMkLst>
        <pc:spChg chg="del">
          <ac:chgData name="Henrique Delegrego" userId="dda1244064eddf32" providerId="LiveId" clId="{2CAFF7F6-F3D5-4B32-A185-0D960F8C2714}" dt="2023-09-06T23:49:48.144" v="947" actId="478"/>
          <ac:spMkLst>
            <pc:docMk/>
            <pc:sldMk cId="3025340574" sldId="300"/>
            <ac:spMk id="2" creationId="{EBA1E23E-940B-D96C-E18E-21597C236E2C}"/>
          </ac:spMkLst>
        </pc:spChg>
        <pc:spChg chg="mod">
          <ac:chgData name="Henrique Delegrego" userId="dda1244064eddf32" providerId="LiveId" clId="{2CAFF7F6-F3D5-4B32-A185-0D960F8C2714}" dt="2023-09-06T23:35:39.028" v="944" actId="14100"/>
          <ac:spMkLst>
            <pc:docMk/>
            <pc:sldMk cId="3025340574" sldId="300"/>
            <ac:spMk id="3" creationId="{ECC70841-ED15-5676-6FBD-CAFB210F45E2}"/>
          </ac:spMkLst>
        </pc:spChg>
        <pc:spChg chg="del">
          <ac:chgData name="Henrique Delegrego" userId="dda1244064eddf32" providerId="LiveId" clId="{2CAFF7F6-F3D5-4B32-A185-0D960F8C2714}" dt="2023-09-06T23:49:46.399" v="946" actId="478"/>
          <ac:spMkLst>
            <pc:docMk/>
            <pc:sldMk cId="3025340574" sldId="300"/>
            <ac:spMk id="12" creationId="{D18848D2-1108-AB64-9A5E-4B200106B809}"/>
          </ac:spMkLst>
        </pc:spChg>
        <pc:picChg chg="del">
          <ac:chgData name="Henrique Delegrego" userId="dda1244064eddf32" providerId="LiveId" clId="{2CAFF7F6-F3D5-4B32-A185-0D960F8C2714}" dt="2023-09-06T23:49:45.232" v="945" actId="478"/>
          <ac:picMkLst>
            <pc:docMk/>
            <pc:sldMk cId="3025340574" sldId="300"/>
            <ac:picMk id="7" creationId="{0A3DF887-B190-8669-AFB5-9875390E2F35}"/>
          </ac:picMkLst>
        </pc:picChg>
      </pc:sldChg>
    </pc:docChg>
  </pc:docChgLst>
  <pc:docChgLst>
    <pc:chgData name="Henrique Delegrego" userId="dda1244064eddf32" providerId="LiveId" clId="{FC81A4D4-1AB0-4832-9432-EF6EC24248FF}"/>
    <pc:docChg chg="modSld">
      <pc:chgData name="Henrique Delegrego" userId="dda1244064eddf32" providerId="LiveId" clId="{FC81A4D4-1AB0-4832-9432-EF6EC24248FF}" dt="2023-11-18T21:09:03.197" v="1" actId="113"/>
      <pc:docMkLst>
        <pc:docMk/>
      </pc:docMkLst>
      <pc:sldChg chg="modSp">
        <pc:chgData name="Henrique Delegrego" userId="dda1244064eddf32" providerId="LiveId" clId="{FC81A4D4-1AB0-4832-9432-EF6EC24248FF}" dt="2023-11-18T21:09:03.197" v="1" actId="113"/>
        <pc:sldMkLst>
          <pc:docMk/>
          <pc:sldMk cId="3876837102" sldId="295"/>
        </pc:sldMkLst>
        <pc:spChg chg="mod">
          <ac:chgData name="Henrique Delegrego" userId="dda1244064eddf32" providerId="LiveId" clId="{FC81A4D4-1AB0-4832-9432-EF6EC24248FF}" dt="2023-11-18T21:09:03.197" v="1" actId="113"/>
          <ac:spMkLst>
            <pc:docMk/>
            <pc:sldMk cId="3876837102" sldId="295"/>
            <ac:spMk id="5" creationId="{ECD906BF-D8E1-C7FB-A41B-4618A05F11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2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81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4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2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0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0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8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38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2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98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2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21/11/2023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405122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968439" y="748229"/>
            <a:ext cx="1111122" cy="39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DROP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E23E-940B-D96C-E18E-21597C236E2C}"/>
              </a:ext>
            </a:extLst>
          </p:cNvPr>
          <p:cNvSpPr txBox="1"/>
          <p:nvPr/>
        </p:nvSpPr>
        <p:spPr>
          <a:xfrm>
            <a:off x="775151" y="1421775"/>
            <a:ext cx="1028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Há cenários em que uma determinada coluna não se faz mais necessária na estrutura de uma tabela.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Neste caso, é possível removê-la utilizando também o comando ALTER TABLE, porém agora com a cláusula DROP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Também é possível remover uma tabela inteira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848D2-1108-AB64-9A5E-4B200106B809}"/>
              </a:ext>
            </a:extLst>
          </p:cNvPr>
          <p:cNvSpPr txBox="1"/>
          <p:nvPr/>
        </p:nvSpPr>
        <p:spPr>
          <a:xfrm>
            <a:off x="2246986" y="5759917"/>
            <a:ext cx="718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Agora é com vocês</a:t>
            </a:r>
            <a:r>
              <a:rPr lang="pt-BR" sz="2400" dirty="0"/>
              <a:t>: deletem a coluna </a:t>
            </a:r>
            <a:r>
              <a:rPr lang="pt-BR" sz="2400" dirty="0" err="1"/>
              <a:t>fl_monitor</a:t>
            </a:r>
            <a:r>
              <a:rPr lang="pt-BR" sz="2400" dirty="0"/>
              <a:t> 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A902D-D472-E2AC-40C3-8E5410C2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22" y="4113229"/>
            <a:ext cx="5478513" cy="925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FA461-987D-8AB1-3C09-A8D755EB7A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539"/>
          <a:stretch/>
        </p:blipFill>
        <p:spPr>
          <a:xfrm>
            <a:off x="6640198" y="4345047"/>
            <a:ext cx="5246580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528919" y="500799"/>
            <a:ext cx="29286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Adição de PK e FK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2DA969-7D82-B064-B449-141B77BEEB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5" r="2521" b="7713"/>
          <a:stretch/>
        </p:blipFill>
        <p:spPr>
          <a:xfrm>
            <a:off x="278233" y="1529854"/>
            <a:ext cx="8271545" cy="1661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B63B0A-CDB5-B89A-ECAB-1430312216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57" t="3562" r="2706" b="8979"/>
          <a:stretch/>
        </p:blipFill>
        <p:spPr>
          <a:xfrm>
            <a:off x="278233" y="3690587"/>
            <a:ext cx="11635532" cy="1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77551" y="500799"/>
            <a:ext cx="38313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Modificação de PK e FK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08CCA-EEF7-C693-BBD7-D95A511868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" r="2133" b="6371"/>
          <a:stretch/>
        </p:blipFill>
        <p:spPr>
          <a:xfrm>
            <a:off x="4568166" y="2009787"/>
            <a:ext cx="7322213" cy="1284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CF2BF-5D7A-2FAC-C729-C4AADD5680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9" r="3896" b="16708"/>
          <a:stretch/>
        </p:blipFill>
        <p:spPr>
          <a:xfrm>
            <a:off x="4568166" y="3704396"/>
            <a:ext cx="7493003" cy="1478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E16620-C655-18A2-D43C-EA4E5FBA8AF8}"/>
              </a:ext>
            </a:extLst>
          </p:cNvPr>
          <p:cNvSpPr txBox="1"/>
          <p:nvPr/>
        </p:nvSpPr>
        <p:spPr>
          <a:xfrm>
            <a:off x="252461" y="3165787"/>
            <a:ext cx="348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Quando as tabelas já foram criadas: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C8959-39B6-FD7A-168B-DBAFC3016878}"/>
              </a:ext>
            </a:extLst>
          </p:cNvPr>
          <p:cNvSpPr txBox="1"/>
          <p:nvPr/>
        </p:nvSpPr>
        <p:spPr>
          <a:xfrm>
            <a:off x="3908943" y="2404636"/>
            <a:ext cx="348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DA5B9-1133-EBAE-18E7-440CBF33A613}"/>
              </a:ext>
            </a:extLst>
          </p:cNvPr>
          <p:cNvSpPr txBox="1"/>
          <p:nvPr/>
        </p:nvSpPr>
        <p:spPr>
          <a:xfrm>
            <a:off x="3908943" y="4160976"/>
            <a:ext cx="348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92760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81025"/>
            <a:ext cx="28384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 linguagem 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E23E-940B-D96C-E18E-21597C236E2C}"/>
              </a:ext>
            </a:extLst>
          </p:cNvPr>
          <p:cNvSpPr txBox="1"/>
          <p:nvPr/>
        </p:nvSpPr>
        <p:spPr>
          <a:xfrm>
            <a:off x="619123" y="1594473"/>
            <a:ext cx="110612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Structured Query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Utilizada para interagir com os principais SGBDs relacionais através de instruções/comandos.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Não é case 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Existem algumas recomendações para a nomeação de tabelas e colunas:</a:t>
            </a:r>
          </a:p>
          <a:p>
            <a:r>
              <a:rPr lang="pt-BR" sz="2400" dirty="0"/>
              <a:t>	• comece sempre com uma letra</a:t>
            </a:r>
          </a:p>
          <a:p>
            <a:r>
              <a:rPr lang="pt-BR" sz="2400" dirty="0"/>
              <a:t>	• utilize no máximo 30 caracteres</a:t>
            </a:r>
          </a:p>
          <a:p>
            <a:r>
              <a:rPr lang="pt-BR" sz="2400" dirty="0"/>
              <a:t>	• dê preferência aos caracteres A-Z, </a:t>
            </a:r>
            <a:r>
              <a:rPr lang="pt-BR" sz="2400" dirty="0" err="1"/>
              <a:t>a-z</a:t>
            </a:r>
            <a:r>
              <a:rPr lang="pt-BR" sz="2400" dirty="0"/>
              <a:t>, 0-9 e _</a:t>
            </a:r>
          </a:p>
          <a:p>
            <a:r>
              <a:rPr lang="pt-BR" sz="2400" dirty="0"/>
              <a:t>	• não duplique o nome de outro objeto de propriedade do mesmo usuário</a:t>
            </a:r>
          </a:p>
          <a:p>
            <a:r>
              <a:rPr lang="pt-BR" sz="2400" dirty="0"/>
              <a:t>	• não use uma palavra reservada para o SGBD utilizado</a:t>
            </a:r>
            <a:endParaRPr lang="en-GB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683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1005563" y="868136"/>
            <a:ext cx="1541694" cy="56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MariaDB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D6A9E-E1F8-A201-43EE-4FE8099F1075}"/>
              </a:ext>
            </a:extLst>
          </p:cNvPr>
          <p:cNvSpPr txBox="1"/>
          <p:nvPr/>
        </p:nvSpPr>
        <p:spPr>
          <a:xfrm>
            <a:off x="637784" y="1520220"/>
            <a:ext cx="11061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MariaDB é um sistema de gerenciamento de banco de dados relacional de código aberto proveniente do MySQL.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Ele foi criado pelos desenvolvedores originais do MySQL após preocupações surgirem sobre a direção do MySQL sob a propriedade da Oracle Corporation.</a:t>
            </a:r>
          </a:p>
        </p:txBody>
      </p:sp>
      <p:pic>
        <p:nvPicPr>
          <p:cNvPr id="2052" name="Picture 4" descr="Download MariaDB Server - MariaDB.org">
            <a:extLst>
              <a:ext uri="{FF2B5EF4-FFF2-40B4-BE49-F238E27FC236}">
                <a16:creationId xmlns:a16="http://schemas.microsoft.com/office/drawing/2014/main" id="{21CE068B-BF54-FB5F-F6E1-AA0F21F85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t="26667" r="12583" b="28413"/>
          <a:stretch/>
        </p:blipFill>
        <p:spPr bwMode="auto">
          <a:xfrm>
            <a:off x="1005563" y="3279078"/>
            <a:ext cx="7172325" cy="21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idiSQL - Wikipedia">
            <a:extLst>
              <a:ext uri="{FF2B5EF4-FFF2-40B4-BE49-F238E27FC236}">
                <a16:creationId xmlns:a16="http://schemas.microsoft.com/office/drawing/2014/main" id="{533CDCAB-B90C-3291-DBE4-4AC4B708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634" y="3346033"/>
            <a:ext cx="2122395" cy="21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BE2E9-9D03-3BBC-FD8C-91F8D7AE53D9}"/>
              </a:ext>
            </a:extLst>
          </p:cNvPr>
          <p:cNvSpPr txBox="1"/>
          <p:nvPr/>
        </p:nvSpPr>
        <p:spPr>
          <a:xfrm>
            <a:off x="1229233" y="5759031"/>
            <a:ext cx="904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Agora vamos conhecer o Heidi SQL e o </a:t>
            </a:r>
            <a:r>
              <a:rPr lang="pt-BR" sz="2400" b="1" dirty="0" err="1"/>
              <a:t>Notepad</a:t>
            </a:r>
            <a:r>
              <a:rPr lang="pt-BR" sz="2400" b="1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8562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81025"/>
            <a:ext cx="23145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Comandos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E87A62E-504E-363F-FC63-760CF9072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7" t="5456" r="6713" b="5756"/>
          <a:stretch/>
        </p:blipFill>
        <p:spPr bwMode="auto">
          <a:xfrm>
            <a:off x="2771245" y="866774"/>
            <a:ext cx="6649510" cy="58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4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484840-65D0-5E00-E7A4-6B39799A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23" y="3047742"/>
            <a:ext cx="5677392" cy="28882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71500"/>
            <a:ext cx="28384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CREATE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E23E-940B-D96C-E18E-21597C236E2C}"/>
              </a:ext>
            </a:extLst>
          </p:cNvPr>
          <p:cNvSpPr txBox="1"/>
          <p:nvPr/>
        </p:nvSpPr>
        <p:spPr>
          <a:xfrm>
            <a:off x="1288335" y="1398023"/>
            <a:ext cx="1028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instrução utilizada para criar tabelas é a CREATE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a criação de uma tabela é necessário que você informe: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nome da tabela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nome da coluna, tipo de dados da coluna e o tamanho, quando necessário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A8229-DFA4-90E3-ADD3-32CCA8F8F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8" t="9185" r="55495" b="13148"/>
          <a:stretch/>
        </p:blipFill>
        <p:spPr>
          <a:xfrm>
            <a:off x="455799" y="3246726"/>
            <a:ext cx="4323182" cy="2616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F2CD-A48D-6383-0A43-F38EBDDCFEEC}"/>
              </a:ext>
            </a:extLst>
          </p:cNvPr>
          <p:cNvSpPr txBox="1"/>
          <p:nvPr/>
        </p:nvSpPr>
        <p:spPr>
          <a:xfrm>
            <a:off x="1288335" y="6008806"/>
            <a:ext cx="69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Agora é com vocês: </a:t>
            </a:r>
            <a:r>
              <a:rPr lang="pt-BR" sz="2400" dirty="0"/>
              <a:t>Criem uma tabela </a:t>
            </a:r>
            <a:r>
              <a:rPr lang="pt-BR" sz="2400" dirty="0" err="1"/>
              <a:t>sala_de_aula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7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5557934" y="265922"/>
            <a:ext cx="1076132" cy="61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71500"/>
            <a:ext cx="28384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7C2AD-07A6-7C25-490F-51C3B66F79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76" y="1602533"/>
            <a:ext cx="8454043" cy="4297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7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08EA6-22E0-3D73-0B09-092EDAC0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3554" r="2820" b="5598"/>
          <a:stretch/>
        </p:blipFill>
        <p:spPr bwMode="auto">
          <a:xfrm>
            <a:off x="-1" y="902737"/>
            <a:ext cx="12192000" cy="586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5576595" y="0"/>
            <a:ext cx="103881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90162"/>
            <a:ext cx="1465686" cy="4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29598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00799"/>
            <a:ext cx="28384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E23E-940B-D96C-E18E-21597C236E2C}"/>
              </a:ext>
            </a:extLst>
          </p:cNvPr>
          <p:cNvSpPr txBox="1"/>
          <p:nvPr/>
        </p:nvSpPr>
        <p:spPr>
          <a:xfrm>
            <a:off x="1055253" y="2459504"/>
            <a:ext cx="10284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após a criação de uma tabela você necessitar fazer alguma alteração, poderá fazê-la utilizando a instrução ALTER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instrução ALTER TABLE:</a:t>
            </a:r>
          </a:p>
          <a:p>
            <a:r>
              <a:rPr lang="pt-BR" sz="2400" dirty="0"/>
              <a:t>	- adiciona (ADD) uma coluna</a:t>
            </a:r>
          </a:p>
          <a:p>
            <a:r>
              <a:rPr lang="pt-BR" sz="2400" dirty="0"/>
              <a:t>	- remove (DROP) uma coluna.</a:t>
            </a:r>
          </a:p>
          <a:p>
            <a:r>
              <a:rPr lang="pt-BR" sz="2400" dirty="0"/>
              <a:t>	- entre vários outros</a:t>
            </a:r>
          </a:p>
        </p:txBody>
      </p:sp>
    </p:spTree>
    <p:extLst>
      <p:ext uri="{BB962C8B-B14F-4D97-AF65-F5344CB8AC3E}">
        <p14:creationId xmlns:p14="http://schemas.microsoft.com/office/powerpoint/2010/main" val="391094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SQL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619123" y="500799"/>
            <a:ext cx="283845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E23E-940B-D96C-E18E-21597C236E2C}"/>
              </a:ext>
            </a:extLst>
          </p:cNvPr>
          <p:cNvSpPr txBox="1"/>
          <p:nvPr/>
        </p:nvSpPr>
        <p:spPr>
          <a:xfrm>
            <a:off x="1095009" y="1574406"/>
            <a:ext cx="1028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adicionar colunas após a criação de uma tabela utilizando a instrução ALTER TABLE, é necessário a utilização da cláusula ADD COLUMN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1B4DD-8B16-A5A3-4DC9-6BFDC9C56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88" b="19908"/>
          <a:stretch/>
        </p:blipFill>
        <p:spPr>
          <a:xfrm>
            <a:off x="120177" y="3586638"/>
            <a:ext cx="5312385" cy="761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EF168-C8D3-155D-FAB5-D2AC49F4FE7E}"/>
              </a:ext>
            </a:extLst>
          </p:cNvPr>
          <p:cNvSpPr txBox="1"/>
          <p:nvPr/>
        </p:nvSpPr>
        <p:spPr>
          <a:xfrm>
            <a:off x="2262284" y="5136600"/>
            <a:ext cx="718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Agora é com vocês</a:t>
            </a:r>
            <a:r>
              <a:rPr lang="pt-BR" sz="2400" dirty="0"/>
              <a:t>: Criem na tabela </a:t>
            </a:r>
            <a:r>
              <a:rPr lang="pt-BR" sz="2400" dirty="0" err="1"/>
              <a:t>sala_de_aula</a:t>
            </a:r>
            <a:r>
              <a:rPr lang="pt-BR" sz="2400" dirty="0"/>
              <a:t> uma coluna chamada </a:t>
            </a:r>
            <a:r>
              <a:rPr lang="pt-BR" sz="2400" dirty="0" err="1"/>
              <a:t>fl_monitor</a:t>
            </a:r>
            <a:r>
              <a:rPr lang="pt-BR" sz="2400" dirty="0"/>
              <a:t> (</a:t>
            </a:r>
            <a:r>
              <a:rPr lang="pt-BR" sz="2400" dirty="0" err="1"/>
              <a:t>int</a:t>
            </a:r>
            <a:r>
              <a:rPr lang="pt-BR" sz="2400" dirty="0"/>
              <a:t>)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CCE0E-4A15-12F3-3796-A31B58102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32" y="3531215"/>
            <a:ext cx="6191400" cy="9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399</Words>
  <Application>Microsoft Office PowerPoint</Application>
  <PresentationFormat>Widescreen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169</cp:revision>
  <dcterms:created xsi:type="dcterms:W3CDTF">2022-04-15T16:34:30Z</dcterms:created>
  <dcterms:modified xsi:type="dcterms:W3CDTF">2023-11-21T11:03:51Z</dcterms:modified>
</cp:coreProperties>
</file>