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97" r:id="rId3"/>
    <p:sldId id="298" r:id="rId4"/>
    <p:sldId id="299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A91F3-E27A-493A-A70E-BC2962E41FB9}" v="85" dt="2023-09-08T21:54:47.816"/>
    <p1510:client id="{E0723E00-A6D2-4FB7-B244-F712406C3D34}" v="7" dt="2023-09-08T19:12:14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5165" autoAdjust="0"/>
  </p:normalViewPr>
  <p:slideViewPr>
    <p:cSldViewPr snapToGrid="0">
      <p:cViewPr varScale="1">
        <p:scale>
          <a:sx n="114" d="100"/>
          <a:sy n="114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E0723E00-A6D2-4FB7-B244-F712406C3D34}"/>
    <pc:docChg chg="undo custSel addSld modSld">
      <pc:chgData name="Henrique Delegrego" userId="dda1244064eddf32" providerId="LiveId" clId="{E0723E00-A6D2-4FB7-B244-F712406C3D34}" dt="2023-09-08T19:12:26.375" v="174" actId="1076"/>
      <pc:docMkLst>
        <pc:docMk/>
      </pc:docMkLst>
      <pc:sldChg chg="addSp delSp modSp mod delAnim">
        <pc:chgData name="Henrique Delegrego" userId="dda1244064eddf32" providerId="LiveId" clId="{E0723E00-A6D2-4FB7-B244-F712406C3D34}" dt="2023-09-08T18:45:50.687" v="30" actId="1076"/>
        <pc:sldMkLst>
          <pc:docMk/>
          <pc:sldMk cId="1072593940" sldId="298"/>
        </pc:sldMkLst>
        <pc:spChg chg="mod">
          <ac:chgData name="Henrique Delegrego" userId="dda1244064eddf32" providerId="LiveId" clId="{E0723E00-A6D2-4FB7-B244-F712406C3D34}" dt="2023-09-08T18:45:24.421" v="19" actId="1076"/>
          <ac:spMkLst>
            <pc:docMk/>
            <pc:sldMk cId="1072593940" sldId="298"/>
            <ac:spMk id="12" creationId="{D18848D2-1108-AB64-9A5E-4B200106B809}"/>
          </ac:spMkLst>
        </pc:spChg>
        <pc:picChg chg="add mod">
          <ac:chgData name="Henrique Delegrego" userId="dda1244064eddf32" providerId="LiveId" clId="{E0723E00-A6D2-4FB7-B244-F712406C3D34}" dt="2023-09-08T18:45:49.572" v="29" actId="1076"/>
          <ac:picMkLst>
            <pc:docMk/>
            <pc:sldMk cId="1072593940" sldId="298"/>
            <ac:picMk id="6" creationId="{D0DFA73F-8490-F4FB-353F-35B78330DAE4}"/>
          </ac:picMkLst>
        </pc:picChg>
        <pc:picChg chg="del mod">
          <ac:chgData name="Henrique Delegrego" userId="dda1244064eddf32" providerId="LiveId" clId="{E0723E00-A6D2-4FB7-B244-F712406C3D34}" dt="2023-09-08T18:45:37.677" v="26" actId="478"/>
          <ac:picMkLst>
            <pc:docMk/>
            <pc:sldMk cId="1072593940" sldId="298"/>
            <ac:picMk id="7" creationId="{0A3DF887-B190-8669-AFB5-9875390E2F35}"/>
          </ac:picMkLst>
        </pc:picChg>
        <pc:picChg chg="add mod modCrop">
          <ac:chgData name="Henrique Delegrego" userId="dda1244064eddf32" providerId="LiveId" clId="{E0723E00-A6D2-4FB7-B244-F712406C3D34}" dt="2023-09-08T18:45:50.687" v="30" actId="1076"/>
          <ac:picMkLst>
            <pc:docMk/>
            <pc:sldMk cId="1072593940" sldId="298"/>
            <ac:picMk id="10" creationId="{4BC3F047-0B0F-EB4F-F118-10D6D9FB9D07}"/>
          </ac:picMkLst>
        </pc:picChg>
      </pc:sldChg>
      <pc:sldChg chg="addSp delSp modSp mod">
        <pc:chgData name="Henrique Delegrego" userId="dda1244064eddf32" providerId="LiveId" clId="{E0723E00-A6D2-4FB7-B244-F712406C3D34}" dt="2023-09-08T18:54:32.876" v="65" actId="1076"/>
        <pc:sldMkLst>
          <pc:docMk/>
          <pc:sldMk cId="3025340574" sldId="300"/>
        </pc:sldMkLst>
        <pc:picChg chg="add del mod modCrop">
          <ac:chgData name="Henrique Delegrego" userId="dda1244064eddf32" providerId="LiveId" clId="{E0723E00-A6D2-4FB7-B244-F712406C3D34}" dt="2023-09-08T18:43:47.390" v="5" actId="478"/>
          <ac:picMkLst>
            <pc:docMk/>
            <pc:sldMk cId="3025340574" sldId="300"/>
            <ac:picMk id="5" creationId="{0894A823-EE06-6717-9FC0-C6CB38AAB685}"/>
          </ac:picMkLst>
        </pc:picChg>
        <pc:picChg chg="add del mod modCrop">
          <ac:chgData name="Henrique Delegrego" userId="dda1244064eddf32" providerId="LiveId" clId="{E0723E00-A6D2-4FB7-B244-F712406C3D34}" dt="2023-09-08T18:50:34.052" v="42" actId="478"/>
          <ac:picMkLst>
            <pc:docMk/>
            <pc:sldMk cId="3025340574" sldId="300"/>
            <ac:picMk id="7" creationId="{7385D29E-2892-E90C-3A6E-A4A4A3139343}"/>
          </ac:picMkLst>
        </pc:picChg>
        <pc:picChg chg="add del mod modCrop">
          <ac:chgData name="Henrique Delegrego" userId="dda1244064eddf32" providerId="LiveId" clId="{E0723E00-A6D2-4FB7-B244-F712406C3D34}" dt="2023-09-08T18:53:25.100" v="47" actId="478"/>
          <ac:picMkLst>
            <pc:docMk/>
            <pc:sldMk cId="3025340574" sldId="300"/>
            <ac:picMk id="10" creationId="{0F8C0169-5000-95EE-CF7B-50C31781849B}"/>
          </ac:picMkLst>
        </pc:picChg>
        <pc:picChg chg="add mod modCrop">
          <ac:chgData name="Henrique Delegrego" userId="dda1244064eddf32" providerId="LiveId" clId="{E0723E00-A6D2-4FB7-B244-F712406C3D34}" dt="2023-09-08T18:54:32.876" v="65" actId="1076"/>
          <ac:picMkLst>
            <pc:docMk/>
            <pc:sldMk cId="3025340574" sldId="300"/>
            <ac:picMk id="12" creationId="{5F2DA969-7D82-B064-B449-141B77BEEB23}"/>
          </ac:picMkLst>
        </pc:picChg>
        <pc:picChg chg="add mod modCrop">
          <ac:chgData name="Henrique Delegrego" userId="dda1244064eddf32" providerId="LiveId" clId="{E0723E00-A6D2-4FB7-B244-F712406C3D34}" dt="2023-09-08T18:54:31.429" v="64" actId="1076"/>
          <ac:picMkLst>
            <pc:docMk/>
            <pc:sldMk cId="3025340574" sldId="300"/>
            <ac:picMk id="14" creationId="{AAB63B0A-CDB5-B89A-ECAB-14303122167B}"/>
          </ac:picMkLst>
        </pc:picChg>
      </pc:sldChg>
      <pc:sldChg chg="addSp delSp modSp add mod">
        <pc:chgData name="Henrique Delegrego" userId="dda1244064eddf32" providerId="LiveId" clId="{E0723E00-A6D2-4FB7-B244-F712406C3D34}" dt="2023-09-08T19:12:26.375" v="174" actId="1076"/>
        <pc:sldMkLst>
          <pc:docMk/>
          <pc:sldMk cId="1927608373" sldId="301"/>
        </pc:sldMkLst>
        <pc:spChg chg="mod">
          <ac:chgData name="Henrique Delegrego" userId="dda1244064eddf32" providerId="LiveId" clId="{E0723E00-A6D2-4FB7-B244-F712406C3D34}" dt="2023-09-08T19:00:08.141" v="83" actId="14100"/>
          <ac:spMkLst>
            <pc:docMk/>
            <pc:sldMk cId="1927608373" sldId="301"/>
            <ac:spMk id="3" creationId="{ECC70841-ED15-5676-6FBD-CAFB210F45E2}"/>
          </ac:spMkLst>
        </pc:spChg>
        <pc:spChg chg="add mod">
          <ac:chgData name="Henrique Delegrego" userId="dda1244064eddf32" providerId="LiveId" clId="{E0723E00-A6D2-4FB7-B244-F712406C3D34}" dt="2023-09-08T19:11:59.865" v="159" actId="1076"/>
          <ac:spMkLst>
            <pc:docMk/>
            <pc:sldMk cId="1927608373" sldId="301"/>
            <ac:spMk id="11" creationId="{E1E16620-C655-18A2-D43C-EA4E5FBA8AF8}"/>
          </ac:spMkLst>
        </pc:spChg>
        <pc:spChg chg="add mod">
          <ac:chgData name="Henrique Delegrego" userId="dda1244064eddf32" providerId="LiveId" clId="{E0723E00-A6D2-4FB7-B244-F712406C3D34}" dt="2023-09-08T19:12:26.375" v="174" actId="1076"/>
          <ac:spMkLst>
            <pc:docMk/>
            <pc:sldMk cId="1927608373" sldId="301"/>
            <ac:spMk id="13" creationId="{72BC8959-39B6-FD7A-168B-DBAFC3016878}"/>
          </ac:spMkLst>
        </pc:spChg>
        <pc:spChg chg="add del mod">
          <ac:chgData name="Henrique Delegrego" userId="dda1244064eddf32" providerId="LiveId" clId="{E0723E00-A6D2-4FB7-B244-F712406C3D34}" dt="2023-09-08T19:12:23.543" v="173" actId="1076"/>
          <ac:spMkLst>
            <pc:docMk/>
            <pc:sldMk cId="1927608373" sldId="301"/>
            <ac:spMk id="15" creationId="{6C5DA5B9-1133-EBAE-18E7-440CBF33A613}"/>
          </ac:spMkLst>
        </pc:spChg>
        <pc:picChg chg="add mod modCrop">
          <ac:chgData name="Henrique Delegrego" userId="dda1244064eddf32" providerId="LiveId" clId="{E0723E00-A6D2-4FB7-B244-F712406C3D34}" dt="2023-09-08T19:04:36.873" v="97" actId="1076"/>
          <ac:picMkLst>
            <pc:docMk/>
            <pc:sldMk cId="1927608373" sldId="301"/>
            <ac:picMk id="5" creationId="{08808CCA-EEF7-C693-BBD7-D95A511868B7}"/>
          </ac:picMkLst>
        </pc:picChg>
        <pc:picChg chg="add del mod">
          <ac:chgData name="Henrique Delegrego" userId="dda1244064eddf32" providerId="LiveId" clId="{E0723E00-A6D2-4FB7-B244-F712406C3D34}" dt="2023-09-08T19:11:02.643" v="102" actId="478"/>
          <ac:picMkLst>
            <pc:docMk/>
            <pc:sldMk cId="1927608373" sldId="301"/>
            <ac:picMk id="7" creationId="{EF7391CE-C7D3-820E-9AAA-20BD0A0F22B2}"/>
          </ac:picMkLst>
        </pc:picChg>
        <pc:picChg chg="add mod modCrop">
          <ac:chgData name="Henrique Delegrego" userId="dda1244064eddf32" providerId="LiveId" clId="{E0723E00-A6D2-4FB7-B244-F712406C3D34}" dt="2023-09-08T19:11:22.338" v="110" actId="1076"/>
          <ac:picMkLst>
            <pc:docMk/>
            <pc:sldMk cId="1927608373" sldId="301"/>
            <ac:picMk id="10" creationId="{DBBCF2BF-5D7A-2FAC-C729-C4AADD5680E5}"/>
          </ac:picMkLst>
        </pc:picChg>
        <pc:picChg chg="del">
          <ac:chgData name="Henrique Delegrego" userId="dda1244064eddf32" providerId="LiveId" clId="{E0723E00-A6D2-4FB7-B244-F712406C3D34}" dt="2023-09-08T19:00:15.829" v="84" actId="478"/>
          <ac:picMkLst>
            <pc:docMk/>
            <pc:sldMk cId="1927608373" sldId="301"/>
            <ac:picMk id="12" creationId="{5F2DA969-7D82-B064-B449-141B77BEEB23}"/>
          </ac:picMkLst>
        </pc:picChg>
        <pc:picChg chg="del">
          <ac:chgData name="Henrique Delegrego" userId="dda1244064eddf32" providerId="LiveId" clId="{E0723E00-A6D2-4FB7-B244-F712406C3D34}" dt="2023-09-08T19:00:16.309" v="85" actId="478"/>
          <ac:picMkLst>
            <pc:docMk/>
            <pc:sldMk cId="1927608373" sldId="301"/>
            <ac:picMk id="14" creationId="{AAB63B0A-CDB5-B89A-ECAB-14303122167B}"/>
          </ac:picMkLst>
        </pc:picChg>
      </pc:sldChg>
    </pc:docChg>
  </pc:docChgLst>
  <pc:docChgLst>
    <pc:chgData name="Henrique Delegrego" userId="dda1244064eddf32" providerId="LiveId" clId="{1DAA91F3-E27A-493A-A70E-BC2962E41FB9}"/>
    <pc:docChg chg="undo custSel addSld modSld">
      <pc:chgData name="Henrique Delegrego" userId="dda1244064eddf32" providerId="LiveId" clId="{1DAA91F3-E27A-493A-A70E-BC2962E41FB9}" dt="2023-09-09T00:37:33.039" v="544" actId="1076"/>
      <pc:docMkLst>
        <pc:docMk/>
      </pc:docMkLst>
      <pc:sldChg chg="addSp delSp modSp mod">
        <pc:chgData name="Henrique Delegrego" userId="dda1244064eddf32" providerId="LiveId" clId="{1DAA91F3-E27A-493A-A70E-BC2962E41FB9}" dt="2023-09-08T20:50:55.273" v="248" actId="1076"/>
        <pc:sldMkLst>
          <pc:docMk/>
          <pc:sldMk cId="2856255741" sldId="297"/>
        </pc:sldMkLst>
        <pc:spChg chg="mod">
          <ac:chgData name="Henrique Delegrego" userId="dda1244064eddf32" providerId="LiveId" clId="{1DAA91F3-E27A-493A-A70E-BC2962E41FB9}" dt="2023-09-08T20:50:55.273" v="248" actId="1076"/>
          <ac:spMkLst>
            <pc:docMk/>
            <pc:sldMk cId="2856255741" sldId="297"/>
            <ac:spMk id="2" creationId="{0F0D6A9E-E1F8-A201-43EE-4FE8099F1075}"/>
          </ac:spMkLst>
        </pc:spChg>
        <pc:picChg chg="add del mod ord modCrop">
          <ac:chgData name="Henrique Delegrego" userId="dda1244064eddf32" providerId="LiveId" clId="{1DAA91F3-E27A-493A-A70E-BC2962E41FB9}" dt="2023-09-08T19:21:39.442" v="66" actId="478"/>
          <ac:picMkLst>
            <pc:docMk/>
            <pc:sldMk cId="2856255741" sldId="297"/>
            <ac:picMk id="6" creationId="{86E0EEFB-28BE-CFC0-61F0-14D1966F489D}"/>
          </ac:picMkLst>
        </pc:picChg>
      </pc:sldChg>
      <pc:sldChg chg="addSp delSp modSp add mod modAnim">
        <pc:chgData name="Henrique Delegrego" userId="dda1244064eddf32" providerId="LiveId" clId="{1DAA91F3-E27A-493A-A70E-BC2962E41FB9}" dt="2023-09-08T19:28:44.446" v="110" actId="732"/>
        <pc:sldMkLst>
          <pc:docMk/>
          <pc:sldMk cId="661688050" sldId="298"/>
        </pc:sldMkLst>
        <pc:spChg chg="del">
          <ac:chgData name="Henrique Delegrego" userId="dda1244064eddf32" providerId="LiveId" clId="{1DAA91F3-E27A-493A-A70E-BC2962E41FB9}" dt="2023-09-08T19:22:01.784" v="75" actId="478"/>
          <ac:spMkLst>
            <pc:docMk/>
            <pc:sldMk cId="661688050" sldId="298"/>
            <ac:spMk id="2" creationId="{0F0D6A9E-E1F8-A201-43EE-4FE8099F1075}"/>
          </ac:spMkLst>
        </pc:spChg>
        <pc:spChg chg="mod">
          <ac:chgData name="Henrique Delegrego" userId="dda1244064eddf32" providerId="LiveId" clId="{1DAA91F3-E27A-493A-A70E-BC2962E41FB9}" dt="2023-09-08T19:22:20.255" v="82" actId="20577"/>
          <ac:spMkLst>
            <pc:docMk/>
            <pc:sldMk cId="661688050" sldId="298"/>
            <ac:spMk id="3" creationId="{ECC70841-ED15-5676-6FBD-CAFB210F45E2}"/>
          </ac:spMkLst>
        </pc:spChg>
        <pc:picChg chg="mod modCrop">
          <ac:chgData name="Henrique Delegrego" userId="dda1244064eddf32" providerId="LiveId" clId="{1DAA91F3-E27A-493A-A70E-BC2962E41FB9}" dt="2023-09-08T19:28:17.459" v="106" actId="1076"/>
          <ac:picMkLst>
            <pc:docMk/>
            <pc:sldMk cId="661688050" sldId="298"/>
            <ac:picMk id="6" creationId="{86E0EEFB-28BE-CFC0-61F0-14D1966F489D}"/>
          </ac:picMkLst>
        </pc:picChg>
        <pc:picChg chg="add del mod modCrop">
          <ac:chgData name="Henrique Delegrego" userId="dda1244064eddf32" providerId="LiveId" clId="{1DAA91F3-E27A-493A-A70E-BC2962E41FB9}" dt="2023-09-08T19:25:55.494" v="96" actId="478"/>
          <ac:picMkLst>
            <pc:docMk/>
            <pc:sldMk cId="661688050" sldId="298"/>
            <ac:picMk id="7" creationId="{08268103-1A68-BCFB-ED55-06EDE542C7AF}"/>
          </ac:picMkLst>
        </pc:picChg>
        <pc:picChg chg="add mod modCrop">
          <ac:chgData name="Henrique Delegrego" userId="dda1244064eddf32" providerId="LiveId" clId="{1DAA91F3-E27A-493A-A70E-BC2962E41FB9}" dt="2023-09-08T19:28:44.446" v="110" actId="732"/>
          <ac:picMkLst>
            <pc:docMk/>
            <pc:sldMk cId="661688050" sldId="298"/>
            <ac:picMk id="10" creationId="{E5C9F8E3-7E3C-C0C8-652C-A894A84F2CE3}"/>
          </ac:picMkLst>
        </pc:picChg>
      </pc:sldChg>
      <pc:sldChg chg="addSp delSp modSp add mod delAnim modAnim">
        <pc:chgData name="Henrique Delegrego" userId="dda1244064eddf32" providerId="LiveId" clId="{1DAA91F3-E27A-493A-A70E-BC2962E41FB9}" dt="2023-09-08T20:49:08.236" v="247" actId="20577"/>
        <pc:sldMkLst>
          <pc:docMk/>
          <pc:sldMk cId="1334907020" sldId="299"/>
        </pc:sldMkLst>
        <pc:spChg chg="mod">
          <ac:chgData name="Henrique Delegrego" userId="dda1244064eddf32" providerId="LiveId" clId="{1DAA91F3-E27A-493A-A70E-BC2962E41FB9}" dt="2023-09-08T20:39:21.400" v="117" actId="20577"/>
          <ac:spMkLst>
            <pc:docMk/>
            <pc:sldMk cId="1334907020" sldId="299"/>
            <ac:spMk id="3" creationId="{ECC70841-ED15-5676-6FBD-CAFB210F45E2}"/>
          </ac:spMkLst>
        </pc:spChg>
        <pc:spChg chg="add mod">
          <ac:chgData name="Henrique Delegrego" userId="dda1244064eddf32" providerId="LiveId" clId="{1DAA91F3-E27A-493A-A70E-BC2962E41FB9}" dt="2023-09-08T20:44:44.885" v="200" actId="1076"/>
          <ac:spMkLst>
            <pc:docMk/>
            <pc:sldMk cId="1334907020" sldId="299"/>
            <ac:spMk id="17" creationId="{07141F09-0CD2-C804-D00F-19C6A63DDA65}"/>
          </ac:spMkLst>
        </pc:spChg>
        <pc:spChg chg="add mod">
          <ac:chgData name="Henrique Delegrego" userId="dda1244064eddf32" providerId="LiveId" clId="{1DAA91F3-E27A-493A-A70E-BC2962E41FB9}" dt="2023-09-08T20:49:08.236" v="247" actId="20577"/>
          <ac:spMkLst>
            <pc:docMk/>
            <pc:sldMk cId="1334907020" sldId="299"/>
            <ac:spMk id="18" creationId="{2FE4CB19-44BF-E5D9-2A10-EC4F51827D39}"/>
          </ac:spMkLst>
        </pc:spChg>
        <pc:picChg chg="add mod modCrop">
          <ac:chgData name="Henrique Delegrego" userId="dda1244064eddf32" providerId="LiveId" clId="{1DAA91F3-E27A-493A-A70E-BC2962E41FB9}" dt="2023-09-08T20:44:20.904" v="171" actId="1076"/>
          <ac:picMkLst>
            <pc:docMk/>
            <pc:sldMk cId="1334907020" sldId="299"/>
            <ac:picMk id="5" creationId="{78488CE0-FC27-7B8D-CC0B-4521AAFB0D06}"/>
          </ac:picMkLst>
        </pc:picChg>
        <pc:picChg chg="del">
          <ac:chgData name="Henrique Delegrego" userId="dda1244064eddf32" providerId="LiveId" clId="{1DAA91F3-E27A-493A-A70E-BC2962E41FB9}" dt="2023-09-08T20:39:22.671" v="118" actId="478"/>
          <ac:picMkLst>
            <pc:docMk/>
            <pc:sldMk cId="1334907020" sldId="299"/>
            <ac:picMk id="6" creationId="{86E0EEFB-28BE-CFC0-61F0-14D1966F489D}"/>
          </ac:picMkLst>
        </pc:picChg>
        <pc:picChg chg="add del mod modCrop">
          <ac:chgData name="Henrique Delegrego" userId="dda1244064eddf32" providerId="LiveId" clId="{1DAA91F3-E27A-493A-A70E-BC2962E41FB9}" dt="2023-09-08T20:43:18.335" v="151" actId="478"/>
          <ac:picMkLst>
            <pc:docMk/>
            <pc:sldMk cId="1334907020" sldId="299"/>
            <ac:picMk id="8" creationId="{6FDC71EB-2EC3-6443-DC8E-240E048027E7}"/>
          </ac:picMkLst>
        </pc:picChg>
        <pc:picChg chg="del">
          <ac:chgData name="Henrique Delegrego" userId="dda1244064eddf32" providerId="LiveId" clId="{1DAA91F3-E27A-493A-A70E-BC2962E41FB9}" dt="2023-09-08T20:39:23.093" v="119" actId="478"/>
          <ac:picMkLst>
            <pc:docMk/>
            <pc:sldMk cId="1334907020" sldId="299"/>
            <ac:picMk id="10" creationId="{E5C9F8E3-7E3C-C0C8-652C-A894A84F2CE3}"/>
          </ac:picMkLst>
        </pc:picChg>
        <pc:picChg chg="add del mod ord modCrop">
          <ac:chgData name="Henrique Delegrego" userId="dda1244064eddf32" providerId="LiveId" clId="{1DAA91F3-E27A-493A-A70E-BC2962E41FB9}" dt="2023-09-08T20:43:40.425" v="154" actId="478"/>
          <ac:picMkLst>
            <pc:docMk/>
            <pc:sldMk cId="1334907020" sldId="299"/>
            <ac:picMk id="12" creationId="{29357BBC-22B4-FA4E-F9AC-55A1EC3BDC0E}"/>
          </ac:picMkLst>
        </pc:picChg>
        <pc:picChg chg="add mod modCrop">
          <ac:chgData name="Henrique Delegrego" userId="dda1244064eddf32" providerId="LiveId" clId="{1DAA91F3-E27A-493A-A70E-BC2962E41FB9}" dt="2023-09-08T20:44:12.116" v="170" actId="1076"/>
          <ac:picMkLst>
            <pc:docMk/>
            <pc:sldMk cId="1334907020" sldId="299"/>
            <ac:picMk id="14" creationId="{464750D9-5023-3820-5A74-B6836F8F35DA}"/>
          </ac:picMkLst>
        </pc:picChg>
        <pc:picChg chg="add mod modCrop">
          <ac:chgData name="Henrique Delegrego" userId="dda1244064eddf32" providerId="LiveId" clId="{1DAA91F3-E27A-493A-A70E-BC2962E41FB9}" dt="2023-09-08T20:44:07.288" v="167" actId="14100"/>
          <ac:picMkLst>
            <pc:docMk/>
            <pc:sldMk cId="1334907020" sldId="299"/>
            <ac:picMk id="16" creationId="{BA2F5FA7-2DAA-543A-C4F7-2E737DAA6340}"/>
          </ac:picMkLst>
        </pc:picChg>
      </pc:sldChg>
      <pc:sldChg chg="addSp delSp modSp add mod delAnim modAnim">
        <pc:chgData name="Henrique Delegrego" userId="dda1244064eddf32" providerId="LiveId" clId="{1DAA91F3-E27A-493A-A70E-BC2962E41FB9}" dt="2023-09-08T21:10:42.801" v="381" actId="1076"/>
        <pc:sldMkLst>
          <pc:docMk/>
          <pc:sldMk cId="704449273" sldId="300"/>
        </pc:sldMkLst>
        <pc:spChg chg="mod">
          <ac:chgData name="Henrique Delegrego" userId="dda1244064eddf32" providerId="LiveId" clId="{1DAA91F3-E27A-493A-A70E-BC2962E41FB9}" dt="2023-09-08T20:51:31.557" v="255" actId="20577"/>
          <ac:spMkLst>
            <pc:docMk/>
            <pc:sldMk cId="704449273" sldId="300"/>
            <ac:spMk id="3" creationId="{ECC70841-ED15-5676-6FBD-CAFB210F45E2}"/>
          </ac:spMkLst>
        </pc:spChg>
        <pc:spChg chg="add mod">
          <ac:chgData name="Henrique Delegrego" userId="dda1244064eddf32" providerId="LiveId" clId="{1DAA91F3-E27A-493A-A70E-BC2962E41FB9}" dt="2023-09-08T21:09:43.521" v="363" actId="1076"/>
          <ac:spMkLst>
            <pc:docMk/>
            <pc:sldMk cId="704449273" sldId="300"/>
            <ac:spMk id="15" creationId="{2EDF5A1A-0031-63BB-5AEB-D828B03B18BB}"/>
          </ac:spMkLst>
        </pc:spChg>
        <pc:spChg chg="del">
          <ac:chgData name="Henrique Delegrego" userId="dda1244064eddf32" providerId="LiveId" clId="{1DAA91F3-E27A-493A-A70E-BC2962E41FB9}" dt="2023-09-08T20:51:34.168" v="258" actId="478"/>
          <ac:spMkLst>
            <pc:docMk/>
            <pc:sldMk cId="704449273" sldId="300"/>
            <ac:spMk id="17" creationId="{07141F09-0CD2-C804-D00F-19C6A63DDA65}"/>
          </ac:spMkLst>
        </pc:spChg>
        <pc:spChg chg="del">
          <ac:chgData name="Henrique Delegrego" userId="dda1244064eddf32" providerId="LiveId" clId="{1DAA91F3-E27A-493A-A70E-BC2962E41FB9}" dt="2023-09-08T20:51:35.447" v="260" actId="478"/>
          <ac:spMkLst>
            <pc:docMk/>
            <pc:sldMk cId="704449273" sldId="300"/>
            <ac:spMk id="18" creationId="{2FE4CB19-44BF-E5D9-2A10-EC4F51827D39}"/>
          </ac:spMkLst>
        </pc:spChg>
        <pc:spChg chg="add mod">
          <ac:chgData name="Henrique Delegrego" userId="dda1244064eddf32" providerId="LiveId" clId="{1DAA91F3-E27A-493A-A70E-BC2962E41FB9}" dt="2023-09-08T21:09:36.435" v="360" actId="1076"/>
          <ac:spMkLst>
            <pc:docMk/>
            <pc:sldMk cId="704449273" sldId="300"/>
            <ac:spMk id="19" creationId="{B347893A-B236-3FF4-7DB0-121821107A36}"/>
          </ac:spMkLst>
        </pc:spChg>
        <pc:picChg chg="del">
          <ac:chgData name="Henrique Delegrego" userId="dda1244064eddf32" providerId="LiveId" clId="{1DAA91F3-E27A-493A-A70E-BC2962E41FB9}" dt="2023-09-08T20:51:32.807" v="256" actId="478"/>
          <ac:picMkLst>
            <pc:docMk/>
            <pc:sldMk cId="704449273" sldId="300"/>
            <ac:picMk id="5" creationId="{78488CE0-FC27-7B8D-CC0B-4521AAFB0D06}"/>
          </ac:picMkLst>
        </pc:picChg>
        <pc:picChg chg="add mod modCrop">
          <ac:chgData name="Henrique Delegrego" userId="dda1244064eddf32" providerId="LiveId" clId="{1DAA91F3-E27A-493A-A70E-BC2962E41FB9}" dt="2023-09-08T21:10:42.801" v="381" actId="1076"/>
          <ac:picMkLst>
            <pc:docMk/>
            <pc:sldMk cId="704449273" sldId="300"/>
            <ac:picMk id="6" creationId="{F6C238D4-D7C2-0AAC-89A8-902C5363A5E9}"/>
          </ac:picMkLst>
        </pc:picChg>
        <pc:picChg chg="add mod modCrop">
          <ac:chgData name="Henrique Delegrego" userId="dda1244064eddf32" providerId="LiveId" clId="{1DAA91F3-E27A-493A-A70E-BC2962E41FB9}" dt="2023-09-08T21:09:38.449" v="361" actId="1076"/>
          <ac:picMkLst>
            <pc:docMk/>
            <pc:sldMk cId="704449273" sldId="300"/>
            <ac:picMk id="8" creationId="{B3FFF7AF-186F-C39D-53F3-4AC3ED770D9C}"/>
          </ac:picMkLst>
        </pc:picChg>
        <pc:picChg chg="add mod modCrop">
          <ac:chgData name="Henrique Delegrego" userId="dda1244064eddf32" providerId="LiveId" clId="{1DAA91F3-E27A-493A-A70E-BC2962E41FB9}" dt="2023-09-08T21:09:41.345" v="362" actId="1076"/>
          <ac:picMkLst>
            <pc:docMk/>
            <pc:sldMk cId="704449273" sldId="300"/>
            <ac:picMk id="11" creationId="{1AAB22A2-E437-644C-895F-35D01B388B7B}"/>
          </ac:picMkLst>
        </pc:picChg>
        <pc:picChg chg="add del mod modCrop">
          <ac:chgData name="Henrique Delegrego" userId="dda1244064eddf32" providerId="LiveId" clId="{1DAA91F3-E27A-493A-A70E-BC2962E41FB9}" dt="2023-09-08T21:09:20.955" v="347" actId="478"/>
          <ac:picMkLst>
            <pc:docMk/>
            <pc:sldMk cId="704449273" sldId="300"/>
            <ac:picMk id="13" creationId="{29E0795E-4AD7-93CA-DB16-CB65DE285C01}"/>
          </ac:picMkLst>
        </pc:picChg>
        <pc:picChg chg="del">
          <ac:chgData name="Henrique Delegrego" userId="dda1244064eddf32" providerId="LiveId" clId="{1DAA91F3-E27A-493A-A70E-BC2962E41FB9}" dt="2023-09-08T20:51:33.219" v="257" actId="478"/>
          <ac:picMkLst>
            <pc:docMk/>
            <pc:sldMk cId="704449273" sldId="300"/>
            <ac:picMk id="14" creationId="{464750D9-5023-3820-5A74-B6836F8F35DA}"/>
          </ac:picMkLst>
        </pc:picChg>
        <pc:picChg chg="del">
          <ac:chgData name="Henrique Delegrego" userId="dda1244064eddf32" providerId="LiveId" clId="{1DAA91F3-E27A-493A-A70E-BC2962E41FB9}" dt="2023-09-08T20:51:34.481" v="259" actId="478"/>
          <ac:picMkLst>
            <pc:docMk/>
            <pc:sldMk cId="704449273" sldId="300"/>
            <ac:picMk id="16" creationId="{BA2F5FA7-2DAA-543A-C4F7-2E737DAA6340}"/>
          </ac:picMkLst>
        </pc:picChg>
      </pc:sldChg>
      <pc:sldChg chg="addSp delSp modSp add mod delAnim">
        <pc:chgData name="Henrique Delegrego" userId="dda1244064eddf32" providerId="LiveId" clId="{1DAA91F3-E27A-493A-A70E-BC2962E41FB9}" dt="2023-09-08T21:56:41.181" v="542" actId="1076"/>
        <pc:sldMkLst>
          <pc:docMk/>
          <pc:sldMk cId="4127016984" sldId="301"/>
        </pc:sldMkLst>
        <pc:spChg chg="mod">
          <ac:chgData name="Henrique Delegrego" userId="dda1244064eddf32" providerId="LiveId" clId="{1DAA91F3-E27A-493A-A70E-BC2962E41FB9}" dt="2023-09-08T21:18:33.752" v="433" actId="20577"/>
          <ac:spMkLst>
            <pc:docMk/>
            <pc:sldMk cId="4127016984" sldId="301"/>
            <ac:spMk id="3" creationId="{ECC70841-ED15-5676-6FBD-CAFB210F45E2}"/>
          </ac:spMkLst>
        </pc:spChg>
        <pc:spChg chg="del">
          <ac:chgData name="Henrique Delegrego" userId="dda1244064eddf32" providerId="LiveId" clId="{1DAA91F3-E27A-493A-A70E-BC2962E41FB9}" dt="2023-09-08T21:12:27.359" v="384" actId="478"/>
          <ac:spMkLst>
            <pc:docMk/>
            <pc:sldMk cId="4127016984" sldId="301"/>
            <ac:spMk id="15" creationId="{2EDF5A1A-0031-63BB-5AEB-D828B03B18BB}"/>
          </ac:spMkLst>
        </pc:spChg>
        <pc:spChg chg="del">
          <ac:chgData name="Henrique Delegrego" userId="dda1244064eddf32" providerId="LiveId" clId="{1DAA91F3-E27A-493A-A70E-BC2962E41FB9}" dt="2023-09-08T21:12:29.165" v="387" actId="478"/>
          <ac:spMkLst>
            <pc:docMk/>
            <pc:sldMk cId="4127016984" sldId="301"/>
            <ac:spMk id="19" creationId="{B347893A-B236-3FF4-7DB0-121821107A36}"/>
          </ac:spMkLst>
        </pc:spChg>
        <pc:picChg chg="add del mod ord modCrop">
          <ac:chgData name="Henrique Delegrego" userId="dda1244064eddf32" providerId="LiveId" clId="{1DAA91F3-E27A-493A-A70E-BC2962E41FB9}" dt="2023-09-08T21:15:10.125" v="398" actId="478"/>
          <ac:picMkLst>
            <pc:docMk/>
            <pc:sldMk cId="4127016984" sldId="301"/>
            <ac:picMk id="5" creationId="{E9DC0F0B-3A83-CF0E-F7DB-616501DF012A}"/>
          </ac:picMkLst>
        </pc:picChg>
        <pc:picChg chg="del">
          <ac:chgData name="Henrique Delegrego" userId="dda1244064eddf32" providerId="LiveId" clId="{1DAA91F3-E27A-493A-A70E-BC2962E41FB9}" dt="2023-09-08T21:12:26.157" v="383" actId="478"/>
          <ac:picMkLst>
            <pc:docMk/>
            <pc:sldMk cId="4127016984" sldId="301"/>
            <ac:picMk id="6" creationId="{F6C238D4-D7C2-0AAC-89A8-902C5363A5E9}"/>
          </ac:picMkLst>
        </pc:picChg>
        <pc:picChg chg="del">
          <ac:chgData name="Henrique Delegrego" userId="dda1244064eddf32" providerId="LiveId" clId="{1DAA91F3-E27A-493A-A70E-BC2962E41FB9}" dt="2023-09-08T21:12:28.280" v="386" actId="478"/>
          <ac:picMkLst>
            <pc:docMk/>
            <pc:sldMk cId="4127016984" sldId="301"/>
            <ac:picMk id="8" creationId="{B3FFF7AF-186F-C39D-53F3-4AC3ED770D9C}"/>
          </ac:picMkLst>
        </pc:picChg>
        <pc:picChg chg="add del mod modCrop">
          <ac:chgData name="Henrique Delegrego" userId="dda1244064eddf32" providerId="LiveId" clId="{1DAA91F3-E27A-493A-A70E-BC2962E41FB9}" dt="2023-09-08T21:55:29.621" v="519" actId="478"/>
          <ac:picMkLst>
            <pc:docMk/>
            <pc:sldMk cId="4127016984" sldId="301"/>
            <ac:picMk id="10" creationId="{C807DBAD-B18E-966E-9618-BCD2C5C4B753}"/>
          </ac:picMkLst>
        </pc:picChg>
        <pc:picChg chg="del">
          <ac:chgData name="Henrique Delegrego" userId="dda1244064eddf32" providerId="LiveId" clId="{1DAA91F3-E27A-493A-A70E-BC2962E41FB9}" dt="2023-09-08T21:12:27.945" v="385" actId="478"/>
          <ac:picMkLst>
            <pc:docMk/>
            <pc:sldMk cId="4127016984" sldId="301"/>
            <ac:picMk id="11" creationId="{1AAB22A2-E437-644C-895F-35D01B388B7B}"/>
          </ac:picMkLst>
        </pc:picChg>
        <pc:picChg chg="add del mod modCrop">
          <ac:chgData name="Henrique Delegrego" userId="dda1244064eddf32" providerId="LiveId" clId="{1DAA91F3-E27A-493A-A70E-BC2962E41FB9}" dt="2023-09-08T21:55:29.898" v="520" actId="478"/>
          <ac:picMkLst>
            <pc:docMk/>
            <pc:sldMk cId="4127016984" sldId="301"/>
            <ac:picMk id="13" creationId="{E570FE97-25B3-4818-8375-D4760CE3A592}"/>
          </ac:picMkLst>
        </pc:picChg>
        <pc:picChg chg="add del mod modCrop">
          <ac:chgData name="Henrique Delegrego" userId="dda1244064eddf32" providerId="LiveId" clId="{1DAA91F3-E27A-493A-A70E-BC2962E41FB9}" dt="2023-09-08T21:54:43.858" v="489" actId="21"/>
          <ac:picMkLst>
            <pc:docMk/>
            <pc:sldMk cId="4127016984" sldId="301"/>
            <ac:picMk id="16" creationId="{7397A07E-C2EC-C78F-5F13-12C92EF0CFB4}"/>
          </ac:picMkLst>
        </pc:picChg>
        <pc:picChg chg="add del mod modCrop">
          <ac:chgData name="Henrique Delegrego" userId="dda1244064eddf32" providerId="LiveId" clId="{1DAA91F3-E27A-493A-A70E-BC2962E41FB9}" dt="2023-09-08T21:54:43.858" v="489" actId="21"/>
          <ac:picMkLst>
            <pc:docMk/>
            <pc:sldMk cId="4127016984" sldId="301"/>
            <ac:picMk id="18" creationId="{191FCC05-24FA-9077-586A-0CFFA7DB570F}"/>
          </ac:picMkLst>
        </pc:picChg>
        <pc:picChg chg="add del mod modCrop">
          <ac:chgData name="Henrique Delegrego" userId="dda1244064eddf32" providerId="LiveId" clId="{1DAA91F3-E27A-493A-A70E-BC2962E41FB9}" dt="2023-09-08T21:54:43.858" v="489" actId="21"/>
          <ac:picMkLst>
            <pc:docMk/>
            <pc:sldMk cId="4127016984" sldId="301"/>
            <ac:picMk id="21" creationId="{FD307C84-C591-A9E2-F648-0A587CC4A942}"/>
          </ac:picMkLst>
        </pc:picChg>
        <pc:picChg chg="add del mod ord modCrop">
          <ac:chgData name="Henrique Delegrego" userId="dda1244064eddf32" providerId="LiveId" clId="{1DAA91F3-E27A-493A-A70E-BC2962E41FB9}" dt="2023-09-08T21:56:32.656" v="537" actId="478"/>
          <ac:picMkLst>
            <pc:docMk/>
            <pc:sldMk cId="4127016984" sldId="301"/>
            <ac:picMk id="23" creationId="{A126FC18-D6F0-A397-CABC-8B7966B590E1}"/>
          </ac:picMkLst>
        </pc:picChg>
        <pc:picChg chg="add mod ord">
          <ac:chgData name="Henrique Delegrego" userId="dda1244064eddf32" providerId="LiveId" clId="{1DAA91F3-E27A-493A-A70E-BC2962E41FB9}" dt="2023-09-08T21:56:41.181" v="542" actId="1076"/>
          <ac:picMkLst>
            <pc:docMk/>
            <pc:sldMk cId="4127016984" sldId="301"/>
            <ac:picMk id="25" creationId="{4EA0AD7E-5958-56E2-A969-AE61997FD0C2}"/>
          </ac:picMkLst>
        </pc:picChg>
      </pc:sldChg>
      <pc:sldChg chg="addSp delSp modSp add mod">
        <pc:chgData name="Henrique Delegrego" userId="dda1244064eddf32" providerId="LiveId" clId="{1DAA91F3-E27A-493A-A70E-BC2962E41FB9}" dt="2023-09-09T00:37:33.039" v="544" actId="1076"/>
        <pc:sldMkLst>
          <pc:docMk/>
          <pc:sldMk cId="258613257" sldId="302"/>
        </pc:sldMkLst>
        <pc:spChg chg="add mod">
          <ac:chgData name="Henrique Delegrego" userId="dda1244064eddf32" providerId="LiveId" clId="{1DAA91F3-E27A-493A-A70E-BC2962E41FB9}" dt="2023-09-08T21:55:14.947" v="515" actId="1076"/>
          <ac:spMkLst>
            <pc:docMk/>
            <pc:sldMk cId="258613257" sldId="302"/>
            <ac:spMk id="7" creationId="{AD85F704-B06E-8389-8F6F-25242F110C5F}"/>
          </ac:spMkLst>
        </pc:spChg>
        <pc:picChg chg="add mod">
          <ac:chgData name="Henrique Delegrego" userId="dda1244064eddf32" providerId="LiveId" clId="{1DAA91F3-E27A-493A-A70E-BC2962E41FB9}" dt="2023-09-08T21:55:16.953" v="516" actId="1076"/>
          <ac:picMkLst>
            <pc:docMk/>
            <pc:sldMk cId="258613257" sldId="302"/>
            <ac:picMk id="2" creationId="{751F3626-C39D-0CB8-0919-CCDAB059CD1D}"/>
          </ac:picMkLst>
        </pc:picChg>
        <pc:picChg chg="add mod">
          <ac:chgData name="Henrique Delegrego" userId="dda1244064eddf32" providerId="LiveId" clId="{1DAA91F3-E27A-493A-A70E-BC2962E41FB9}" dt="2023-09-09T00:37:33.039" v="544" actId="1076"/>
          <ac:picMkLst>
            <pc:docMk/>
            <pc:sldMk cId="258613257" sldId="302"/>
            <ac:picMk id="5" creationId="{39D477BA-8051-D580-2CDB-A651D9646A23}"/>
          </ac:picMkLst>
        </pc:picChg>
        <pc:picChg chg="add mod">
          <ac:chgData name="Henrique Delegrego" userId="dda1244064eddf32" providerId="LiveId" clId="{1DAA91F3-E27A-493A-A70E-BC2962E41FB9}" dt="2023-09-09T00:37:31.787" v="543" actId="1076"/>
          <ac:picMkLst>
            <pc:docMk/>
            <pc:sldMk cId="258613257" sldId="302"/>
            <ac:picMk id="6" creationId="{57598329-E148-2527-7C64-5633B5FF81C5}"/>
          </ac:picMkLst>
        </pc:picChg>
        <pc:picChg chg="del">
          <ac:chgData name="Henrique Delegrego" userId="dda1244064eddf32" providerId="LiveId" clId="{1DAA91F3-E27A-493A-A70E-BC2962E41FB9}" dt="2023-09-08T21:54:46.691" v="491" actId="478"/>
          <ac:picMkLst>
            <pc:docMk/>
            <pc:sldMk cId="258613257" sldId="302"/>
            <ac:picMk id="10" creationId="{C807DBAD-B18E-966E-9618-BCD2C5C4B753}"/>
          </ac:picMkLst>
        </pc:picChg>
        <pc:picChg chg="del">
          <ac:chgData name="Henrique Delegrego" userId="dda1244064eddf32" providerId="LiveId" clId="{1DAA91F3-E27A-493A-A70E-BC2962E41FB9}" dt="2023-09-08T21:54:47.011" v="492" actId="478"/>
          <ac:picMkLst>
            <pc:docMk/>
            <pc:sldMk cId="258613257" sldId="302"/>
            <ac:picMk id="13" creationId="{E570FE97-25B3-4818-8375-D4760CE3A592}"/>
          </ac:picMkLst>
        </pc:picChg>
      </pc:sldChg>
    </pc:docChg>
  </pc:docChgLst>
  <pc:docChgLst>
    <pc:chgData name="Henrique Delegrego" userId="dda1244064eddf32" providerId="LiveId" clId="{2CAFF7F6-F3D5-4B32-A185-0D960F8C2714}"/>
    <pc:docChg chg="undo custSel addSld delSld modSld sldOrd">
      <pc:chgData name="Henrique Delegrego" userId="dda1244064eddf32" providerId="LiveId" clId="{2CAFF7F6-F3D5-4B32-A185-0D960F8C2714}" dt="2023-09-06T23:49:48.144" v="947" actId="478"/>
      <pc:docMkLst>
        <pc:docMk/>
      </pc:docMkLst>
      <pc:sldChg chg="addSp delSp modSp mod ord">
        <pc:chgData name="Henrique Delegrego" userId="dda1244064eddf32" providerId="LiveId" clId="{2CAFF7F6-F3D5-4B32-A185-0D960F8C2714}" dt="2023-09-06T21:32:51.318" v="641"/>
        <pc:sldMkLst>
          <pc:docMk/>
          <pc:sldMk cId="3145424519" sldId="292"/>
        </pc:sldMkLst>
        <pc:spChg chg="mod">
          <ac:chgData name="Henrique Delegrego" userId="dda1244064eddf32" providerId="LiveId" clId="{2CAFF7F6-F3D5-4B32-A185-0D960F8C2714}" dt="2023-09-05T11:50:05.465" v="14" actId="1076"/>
          <ac:spMkLst>
            <pc:docMk/>
            <pc:sldMk cId="3145424519" sldId="292"/>
            <ac:spMk id="3" creationId="{ECC70841-ED15-5676-6FBD-CAFB210F45E2}"/>
          </ac:spMkLst>
        </pc:spChg>
        <pc:spChg chg="del">
          <ac:chgData name="Henrique Delegrego" userId="dda1244064eddf32" providerId="LiveId" clId="{2CAFF7F6-F3D5-4B32-A185-0D960F8C2714}" dt="2023-09-05T11:49:37.851" v="4" actId="478"/>
          <ac:spMkLst>
            <pc:docMk/>
            <pc:sldMk cId="3145424519" sldId="292"/>
            <ac:spMk id="5" creationId="{CF1EC4A6-3865-7F27-41C3-D2C40911EC30}"/>
          </ac:spMkLst>
        </pc:spChg>
        <pc:picChg chg="del mod">
          <ac:chgData name="Henrique Delegrego" userId="dda1244064eddf32" providerId="LiveId" clId="{2CAFF7F6-F3D5-4B32-A185-0D960F8C2714}" dt="2023-09-05T11:49:39.230" v="6" actId="478"/>
          <ac:picMkLst>
            <pc:docMk/>
            <pc:sldMk cId="3145424519" sldId="292"/>
            <ac:picMk id="7" creationId="{A8436696-0CFD-6308-B01E-6E694DC0F410}"/>
          </ac:picMkLst>
        </pc:picChg>
        <pc:picChg chg="add mod">
          <ac:chgData name="Henrique Delegrego" userId="dda1244064eddf32" providerId="LiveId" clId="{2CAFF7F6-F3D5-4B32-A185-0D960F8C2714}" dt="2023-09-05T11:58:50.646" v="20" actId="1076"/>
          <ac:picMkLst>
            <pc:docMk/>
            <pc:sldMk cId="3145424519" sldId="292"/>
            <ac:picMk id="1026" creationId="{CE87A62E-504E-363F-FC63-760CF9072614}"/>
          </ac:picMkLst>
        </pc:picChg>
      </pc:sldChg>
      <pc:sldChg chg="addSp delSp modSp add mod addAnim delAnim modAnim">
        <pc:chgData name="Henrique Delegrego" userId="dda1244064eddf32" providerId="LiveId" clId="{2CAFF7F6-F3D5-4B32-A185-0D960F8C2714}" dt="2023-09-05T13:15:17.005" v="463" actId="20577"/>
        <pc:sldMkLst>
          <pc:docMk/>
          <pc:sldMk cId="867356350" sldId="293"/>
        </pc:sldMkLst>
        <pc:spChg chg="add mod">
          <ac:chgData name="Henrique Delegrego" userId="dda1244064eddf32" providerId="LiveId" clId="{2CAFF7F6-F3D5-4B32-A185-0D960F8C2714}" dt="2023-09-05T12:25:13.931" v="213" actId="1076"/>
          <ac:spMkLst>
            <pc:docMk/>
            <pc:sldMk cId="867356350" sldId="293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5T12:25:11.629" v="212" actId="1076"/>
          <ac:spMkLst>
            <pc:docMk/>
            <pc:sldMk cId="867356350" sldId="293"/>
            <ac:spMk id="3" creationId="{ECC70841-ED15-5676-6FBD-CAFB210F45E2}"/>
          </ac:spMkLst>
        </pc:spChg>
        <pc:spChg chg="add del mod">
          <ac:chgData name="Henrique Delegrego" userId="dda1244064eddf32" providerId="LiveId" clId="{2CAFF7F6-F3D5-4B32-A185-0D960F8C2714}" dt="2023-09-05T13:15:17.005" v="463" actId="20577"/>
          <ac:spMkLst>
            <pc:docMk/>
            <pc:sldMk cId="867356350" sldId="293"/>
            <ac:spMk id="12" creationId="{984FF2CD-A48D-6383-0A43-F38EBDDCFEEC}"/>
          </ac:spMkLst>
        </pc:spChg>
        <pc:picChg chg="add mod modCrop">
          <ac:chgData name="Henrique Delegrego" userId="dda1244064eddf32" providerId="LiveId" clId="{2CAFF7F6-F3D5-4B32-A185-0D960F8C2714}" dt="2023-09-05T12:25:15.058" v="214" actId="1076"/>
          <ac:picMkLst>
            <pc:docMk/>
            <pc:sldMk cId="867356350" sldId="293"/>
            <ac:picMk id="6" creationId="{74BA8229-DFA4-90E3-ADD3-32CCA8F8F23F}"/>
          </ac:picMkLst>
        </pc:picChg>
        <pc:picChg chg="add del mod modCrop">
          <ac:chgData name="Henrique Delegrego" userId="dda1244064eddf32" providerId="LiveId" clId="{2CAFF7F6-F3D5-4B32-A185-0D960F8C2714}" dt="2023-09-05T12:16:22.376" v="104" actId="478"/>
          <ac:picMkLst>
            <pc:docMk/>
            <pc:sldMk cId="867356350" sldId="293"/>
            <ac:picMk id="8" creationId="{F8F9523D-8EDF-F6B9-D2AC-317241E717A0}"/>
          </ac:picMkLst>
        </pc:picChg>
        <pc:picChg chg="add mod modCrop">
          <ac:chgData name="Henrique Delegrego" userId="dda1244064eddf32" providerId="LiveId" clId="{2CAFF7F6-F3D5-4B32-A185-0D960F8C2714}" dt="2023-09-05T12:25:15.961" v="215" actId="1076"/>
          <ac:picMkLst>
            <pc:docMk/>
            <pc:sldMk cId="867356350" sldId="293"/>
            <ac:picMk id="11" creationId="{6898A573-3793-083C-B87B-3A23767D26A3}"/>
          </ac:picMkLst>
        </pc:picChg>
        <pc:picChg chg="del">
          <ac:chgData name="Henrique Delegrego" userId="dda1244064eddf32" providerId="LiveId" clId="{2CAFF7F6-F3D5-4B32-A185-0D960F8C2714}" dt="2023-09-05T12:11:28.012" v="22" actId="478"/>
          <ac:picMkLst>
            <pc:docMk/>
            <pc:sldMk cId="867356350" sldId="293"/>
            <ac:picMk id="1026" creationId="{CE87A62E-504E-363F-FC63-760CF9072614}"/>
          </ac:picMkLst>
        </pc:picChg>
      </pc:sldChg>
      <pc:sldChg chg="delSp modSp add del mod ord delAnim">
        <pc:chgData name="Henrique Delegrego" userId="dda1244064eddf32" providerId="LiveId" clId="{2CAFF7F6-F3D5-4B32-A185-0D960F8C2714}" dt="2023-09-05T12:24:15.641" v="206" actId="47"/>
        <pc:sldMkLst>
          <pc:docMk/>
          <pc:sldMk cId="2935840686" sldId="294"/>
        </pc:sldMkLst>
        <pc:spChg chg="mod">
          <ac:chgData name="Henrique Delegrego" userId="dda1244064eddf32" providerId="LiveId" clId="{2CAFF7F6-F3D5-4B32-A185-0D960F8C2714}" dt="2023-09-05T12:23:44.913" v="192" actId="20577"/>
          <ac:spMkLst>
            <pc:docMk/>
            <pc:sldMk cId="2935840686" sldId="294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5T12:18:55.109" v="147" actId="20577"/>
          <ac:spMkLst>
            <pc:docMk/>
            <pc:sldMk cId="2935840686" sldId="294"/>
            <ac:spMk id="3" creationId="{ECC70841-ED15-5676-6FBD-CAFB210F45E2}"/>
          </ac:spMkLst>
        </pc:spChg>
        <pc:picChg chg="del">
          <ac:chgData name="Henrique Delegrego" userId="dda1244064eddf32" providerId="LiveId" clId="{2CAFF7F6-F3D5-4B32-A185-0D960F8C2714}" dt="2023-09-05T12:18:56.962" v="148" actId="478"/>
          <ac:picMkLst>
            <pc:docMk/>
            <pc:sldMk cId="2935840686" sldId="294"/>
            <ac:picMk id="6" creationId="{74BA8229-DFA4-90E3-ADD3-32CCA8F8F23F}"/>
          </ac:picMkLst>
        </pc:picChg>
        <pc:picChg chg="del">
          <ac:chgData name="Henrique Delegrego" userId="dda1244064eddf32" providerId="LiveId" clId="{2CAFF7F6-F3D5-4B32-A185-0D960F8C2714}" dt="2023-09-05T12:18:57.373" v="149" actId="478"/>
          <ac:picMkLst>
            <pc:docMk/>
            <pc:sldMk cId="2935840686" sldId="294"/>
            <ac:picMk id="11" creationId="{6898A573-3793-083C-B87B-3A23767D26A3}"/>
          </ac:picMkLst>
        </pc:picChg>
      </pc:sldChg>
      <pc:sldChg chg="addSp modSp add mod modAnim">
        <pc:chgData name="Henrique Delegrego" userId="dda1244064eddf32" providerId="LiveId" clId="{2CAFF7F6-F3D5-4B32-A185-0D960F8C2714}" dt="2023-09-06T21:44:03.551" v="675"/>
        <pc:sldMkLst>
          <pc:docMk/>
          <pc:sldMk cId="3876837102" sldId="295"/>
        </pc:sldMkLst>
        <pc:spChg chg="mod">
          <ac:chgData name="Henrique Delegrego" userId="dda1244064eddf32" providerId="LiveId" clId="{2CAFF7F6-F3D5-4B32-A185-0D960F8C2714}" dt="2023-09-05T12:24:43.982" v="209" actId="1076"/>
          <ac:spMkLst>
            <pc:docMk/>
            <pc:sldMk cId="3876837102" sldId="295"/>
            <ac:spMk id="2" creationId="{EBA1E23E-940B-D96C-E18E-21597C236E2C}"/>
          </ac:spMkLst>
        </pc:spChg>
        <pc:spChg chg="add mod">
          <ac:chgData name="Henrique Delegrego" userId="dda1244064eddf32" providerId="LiveId" clId="{2CAFF7F6-F3D5-4B32-A185-0D960F8C2714}" dt="2023-09-06T21:44:00.986" v="674" actId="1076"/>
          <ac:spMkLst>
            <pc:docMk/>
            <pc:sldMk cId="3876837102" sldId="295"/>
            <ac:spMk id="5" creationId="{ECD906BF-D8E1-C7FB-A41B-4618A05F1105}"/>
          </ac:spMkLst>
        </pc:spChg>
      </pc:sldChg>
      <pc:sldChg chg="addSp delSp modSp add mod delAnim modAnim">
        <pc:chgData name="Henrique Delegrego" userId="dda1244064eddf32" providerId="LiveId" clId="{2CAFF7F6-F3D5-4B32-A185-0D960F8C2714}" dt="2023-09-06T22:35:01.480" v="907" actId="20577"/>
        <pc:sldMkLst>
          <pc:docMk/>
          <pc:sldMk cId="3910944311" sldId="296"/>
        </pc:sldMkLst>
        <pc:spChg chg="mod">
          <ac:chgData name="Henrique Delegrego" userId="dda1244064eddf32" providerId="LiveId" clId="{2CAFF7F6-F3D5-4B32-A185-0D960F8C2714}" dt="2023-09-06T22:35:01.480" v="907" actId="20577"/>
          <ac:spMkLst>
            <pc:docMk/>
            <pc:sldMk cId="3910944311" sldId="296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5T12:55:55.255" v="316" actId="1076"/>
          <ac:spMkLst>
            <pc:docMk/>
            <pc:sldMk cId="3910944311" sldId="296"/>
            <ac:spMk id="3" creationId="{ECC70841-ED15-5676-6FBD-CAFB210F45E2}"/>
          </ac:spMkLst>
        </pc:spChg>
        <pc:spChg chg="mod">
          <ac:chgData name="Henrique Delegrego" userId="dda1244064eddf32" providerId="LiveId" clId="{2CAFF7F6-F3D5-4B32-A185-0D960F8C2714}" dt="2023-09-06T22:20:21.442" v="724" actId="1076"/>
          <ac:spMkLst>
            <pc:docMk/>
            <pc:sldMk cId="3910944311" sldId="296"/>
            <ac:spMk id="9" creationId="{E84F1816-27BF-4854-9924-2042EF53FB5C}"/>
          </ac:spMkLst>
        </pc:spChg>
        <pc:spChg chg="del">
          <ac:chgData name="Henrique Delegrego" userId="dda1244064eddf32" providerId="LiveId" clId="{2CAFF7F6-F3D5-4B32-A185-0D960F8C2714}" dt="2023-09-05T12:56:00.090" v="321" actId="478"/>
          <ac:spMkLst>
            <pc:docMk/>
            <pc:sldMk cId="3910944311" sldId="296"/>
            <ac:spMk id="12" creationId="{984FF2CD-A48D-6383-0A43-F38EBDDCFEEC}"/>
          </ac:spMkLst>
        </pc:spChg>
        <pc:spChg chg="add del mod">
          <ac:chgData name="Henrique Delegrego" userId="dda1244064eddf32" providerId="LiveId" clId="{2CAFF7F6-F3D5-4B32-A185-0D960F8C2714}" dt="2023-09-06T22:20:11.464" v="721" actId="478"/>
          <ac:spMkLst>
            <pc:docMk/>
            <pc:sldMk cId="3910944311" sldId="296"/>
            <ac:spMk id="13" creationId="{EFF22074-6936-98B7-0CE5-C185608D03C3}"/>
          </ac:spMkLst>
        </pc:spChg>
        <pc:picChg chg="del mod">
          <ac:chgData name="Henrique Delegrego" userId="dda1244064eddf32" providerId="LiveId" clId="{2CAFF7F6-F3D5-4B32-A185-0D960F8C2714}" dt="2023-09-05T12:55:58.360" v="319" actId="478"/>
          <ac:picMkLst>
            <pc:docMk/>
            <pc:sldMk cId="3910944311" sldId="296"/>
            <ac:picMk id="6" creationId="{74BA8229-DFA4-90E3-ADD3-32CCA8F8F23F}"/>
          </ac:picMkLst>
        </pc:picChg>
        <pc:picChg chg="add del mod modCrop">
          <ac:chgData name="Henrique Delegrego" userId="dda1244064eddf32" providerId="LiveId" clId="{2CAFF7F6-F3D5-4B32-A185-0D960F8C2714}" dt="2023-09-06T22:20:09.357" v="720" actId="478"/>
          <ac:picMkLst>
            <pc:docMk/>
            <pc:sldMk cId="3910944311" sldId="296"/>
            <ac:picMk id="7" creationId="{DA71B4DD-8B16-A5A3-4DC9-6BFDC9C56C8A}"/>
          </ac:picMkLst>
        </pc:picChg>
        <pc:picChg chg="add del mod">
          <ac:chgData name="Henrique Delegrego" userId="dda1244064eddf32" providerId="LiveId" clId="{2CAFF7F6-F3D5-4B32-A185-0D960F8C2714}" dt="2023-09-06T21:54:23.602" v="679" actId="478"/>
          <ac:picMkLst>
            <pc:docMk/>
            <pc:sldMk cId="3910944311" sldId="296"/>
            <ac:picMk id="10" creationId="{6D8E9AC3-A0BB-AD84-726C-78245C43AC55}"/>
          </ac:picMkLst>
        </pc:picChg>
        <pc:picChg chg="del mod">
          <ac:chgData name="Henrique Delegrego" userId="dda1244064eddf32" providerId="LiveId" clId="{2CAFF7F6-F3D5-4B32-A185-0D960F8C2714}" dt="2023-09-05T12:55:58.829" v="320" actId="478"/>
          <ac:picMkLst>
            <pc:docMk/>
            <pc:sldMk cId="3910944311" sldId="296"/>
            <ac:picMk id="11" creationId="{6898A573-3793-083C-B87B-3A23767D26A3}"/>
          </ac:picMkLst>
        </pc:picChg>
      </pc:sldChg>
      <pc:sldChg chg="addSp delSp modSp add mod ord">
        <pc:chgData name="Henrique Delegrego" userId="dda1244064eddf32" providerId="LiveId" clId="{2CAFF7F6-F3D5-4B32-A185-0D960F8C2714}" dt="2023-09-05T13:25:13.219" v="628" actId="1076"/>
        <pc:sldMkLst>
          <pc:docMk/>
          <pc:sldMk cId="2856255741" sldId="297"/>
        </pc:sldMkLst>
        <pc:spChg chg="add mod">
          <ac:chgData name="Henrique Delegrego" userId="dda1244064eddf32" providerId="LiveId" clId="{2CAFF7F6-F3D5-4B32-A185-0D960F8C2714}" dt="2023-09-05T13:20:38.875" v="591" actId="20577"/>
          <ac:spMkLst>
            <pc:docMk/>
            <pc:sldMk cId="2856255741" sldId="297"/>
            <ac:spMk id="2" creationId="{0F0D6A9E-E1F8-A201-43EE-4FE8099F1075}"/>
          </ac:spMkLst>
        </pc:spChg>
        <pc:spChg chg="mod">
          <ac:chgData name="Henrique Delegrego" userId="dda1244064eddf32" providerId="LiveId" clId="{2CAFF7F6-F3D5-4B32-A185-0D960F8C2714}" dt="2023-09-05T13:18:32.282" v="561" actId="20577"/>
          <ac:spMkLst>
            <pc:docMk/>
            <pc:sldMk cId="2856255741" sldId="297"/>
            <ac:spMk id="3" creationId="{ECC70841-ED15-5676-6FBD-CAFB210F45E2}"/>
          </ac:spMkLst>
        </pc:spChg>
        <pc:picChg chg="add mod">
          <ac:chgData name="Henrique Delegrego" userId="dda1244064eddf32" providerId="LiveId" clId="{2CAFF7F6-F3D5-4B32-A185-0D960F8C2714}" dt="2023-09-05T13:25:13.219" v="628" actId="1076"/>
          <ac:picMkLst>
            <pc:docMk/>
            <pc:sldMk cId="2856255741" sldId="297"/>
            <ac:picMk id="5" creationId="{533CDCAB-B90C-3291-DBE4-4AC4B7084ADB}"/>
          </ac:picMkLst>
        </pc:picChg>
        <pc:picChg chg="del">
          <ac:chgData name="Henrique Delegrego" userId="dda1244064eddf32" providerId="LiveId" clId="{2CAFF7F6-F3D5-4B32-A185-0D960F8C2714}" dt="2023-09-05T13:16:51.882" v="521" actId="478"/>
          <ac:picMkLst>
            <pc:docMk/>
            <pc:sldMk cId="2856255741" sldId="297"/>
            <ac:picMk id="1026" creationId="{CE87A62E-504E-363F-FC63-760CF9072614}"/>
          </ac:picMkLst>
        </pc:picChg>
        <pc:picChg chg="add del mod">
          <ac:chgData name="Henrique Delegrego" userId="dda1244064eddf32" providerId="LiveId" clId="{2CAFF7F6-F3D5-4B32-A185-0D960F8C2714}" dt="2023-09-05T13:21:00.122" v="594" actId="478"/>
          <ac:picMkLst>
            <pc:docMk/>
            <pc:sldMk cId="2856255741" sldId="297"/>
            <ac:picMk id="2050" creationId="{B1343497-F366-88CA-6642-BCCEB0217428}"/>
          </ac:picMkLst>
        </pc:picChg>
        <pc:picChg chg="add mod">
          <ac:chgData name="Henrique Delegrego" userId="dda1244064eddf32" providerId="LiveId" clId="{2CAFF7F6-F3D5-4B32-A185-0D960F8C2714}" dt="2023-09-05T13:25:03.678" v="625" actId="1076"/>
          <ac:picMkLst>
            <pc:docMk/>
            <pc:sldMk cId="2856255741" sldId="297"/>
            <ac:picMk id="2052" creationId="{21CE068B-BF54-FB5F-F6E1-AA0F21F85610}"/>
          </ac:picMkLst>
        </pc:picChg>
      </pc:sldChg>
      <pc:sldChg chg="addSp delSp modSp add mod ord delAnim modAnim">
        <pc:chgData name="Henrique Delegrego" userId="dda1244064eddf32" providerId="LiveId" clId="{2CAFF7F6-F3D5-4B32-A185-0D960F8C2714}" dt="2023-09-06T22:37:27.007" v="920" actId="1076"/>
        <pc:sldMkLst>
          <pc:docMk/>
          <pc:sldMk cId="1072593940" sldId="298"/>
        </pc:sldMkLst>
        <pc:spChg chg="mod">
          <ac:chgData name="Henrique Delegrego" userId="dda1244064eddf32" providerId="LiveId" clId="{2CAFF7F6-F3D5-4B32-A185-0D960F8C2714}" dt="2023-09-06T22:29:35.514" v="771" actId="12"/>
          <ac:spMkLst>
            <pc:docMk/>
            <pc:sldMk cId="1072593940" sldId="298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5T13:56:09.499" v="635" actId="20577"/>
          <ac:spMkLst>
            <pc:docMk/>
            <pc:sldMk cId="1072593940" sldId="298"/>
            <ac:spMk id="3" creationId="{ECC70841-ED15-5676-6FBD-CAFB210F45E2}"/>
          </ac:spMkLst>
        </pc:spChg>
        <pc:spChg chg="add del mod">
          <ac:chgData name="Henrique Delegrego" userId="dda1244064eddf32" providerId="LiveId" clId="{2CAFF7F6-F3D5-4B32-A185-0D960F8C2714}" dt="2023-09-06T22:25:28.262" v="761" actId="478"/>
          <ac:spMkLst>
            <pc:docMk/>
            <pc:sldMk cId="1072593940" sldId="298"/>
            <ac:spMk id="5" creationId="{1DD408C6-FAAA-C4A4-A0B8-0542C81268CE}"/>
          </ac:spMkLst>
        </pc:spChg>
        <pc:spChg chg="add del mod">
          <ac:chgData name="Henrique Delegrego" userId="dda1244064eddf32" providerId="LiveId" clId="{2CAFF7F6-F3D5-4B32-A185-0D960F8C2714}" dt="2023-09-06T22:34:07.651" v="846" actId="478"/>
          <ac:spMkLst>
            <pc:docMk/>
            <pc:sldMk cId="1072593940" sldId="298"/>
            <ac:spMk id="11" creationId="{0895CDC5-997C-9D1F-CEAD-A0E8D6E9CC6C}"/>
          </ac:spMkLst>
        </pc:spChg>
        <pc:spChg chg="add mod">
          <ac:chgData name="Henrique Delegrego" userId="dda1244064eddf32" providerId="LiveId" clId="{2CAFF7F6-F3D5-4B32-A185-0D960F8C2714}" dt="2023-09-06T22:37:27.007" v="920" actId="1076"/>
          <ac:spMkLst>
            <pc:docMk/>
            <pc:sldMk cId="1072593940" sldId="298"/>
            <ac:spMk id="12" creationId="{D18848D2-1108-AB64-9A5E-4B200106B809}"/>
          </ac:spMkLst>
        </pc:spChg>
        <pc:spChg chg="del">
          <ac:chgData name="Henrique Delegrego" userId="dda1244064eddf32" providerId="LiveId" clId="{2CAFF7F6-F3D5-4B32-A185-0D960F8C2714}" dt="2023-09-05T13:56:15.709" v="639" actId="478"/>
          <ac:spMkLst>
            <pc:docMk/>
            <pc:sldMk cId="1072593940" sldId="298"/>
            <ac:spMk id="13" creationId="{EFF22074-6936-98B7-0CE5-C185608D03C3}"/>
          </ac:spMkLst>
        </pc:spChg>
        <pc:picChg chg="add mod">
          <ac:chgData name="Henrique Delegrego" userId="dda1244064eddf32" providerId="LiveId" clId="{2CAFF7F6-F3D5-4B32-A185-0D960F8C2714}" dt="2023-09-06T22:29:30.450" v="769" actId="14100"/>
          <ac:picMkLst>
            <pc:docMk/>
            <pc:sldMk cId="1072593940" sldId="298"/>
            <ac:picMk id="7" creationId="{0A3DF887-B190-8669-AFB5-9875390E2F35}"/>
          </ac:picMkLst>
        </pc:picChg>
        <pc:picChg chg="del mod">
          <ac:chgData name="Henrique Delegrego" userId="dda1244064eddf32" providerId="LiveId" clId="{2CAFF7F6-F3D5-4B32-A185-0D960F8C2714}" dt="2023-09-05T13:56:12.224" v="637" actId="478"/>
          <ac:picMkLst>
            <pc:docMk/>
            <pc:sldMk cId="1072593940" sldId="298"/>
            <ac:picMk id="7" creationId="{DA71B4DD-8B16-A5A3-4DC9-6BFDC9C56C8A}"/>
          </ac:picMkLst>
        </pc:picChg>
        <pc:picChg chg="add del mod">
          <ac:chgData name="Henrique Delegrego" userId="dda1244064eddf32" providerId="LiveId" clId="{2CAFF7F6-F3D5-4B32-A185-0D960F8C2714}" dt="2023-09-06T22:29:26.733" v="767" actId="478"/>
          <ac:picMkLst>
            <pc:docMk/>
            <pc:sldMk cId="1072593940" sldId="298"/>
            <ac:picMk id="10" creationId="{619D87D6-2FDE-948E-4021-B49DE13FF214}"/>
          </ac:picMkLst>
        </pc:picChg>
        <pc:picChg chg="del">
          <ac:chgData name="Henrique Delegrego" userId="dda1244064eddf32" providerId="LiveId" clId="{2CAFF7F6-F3D5-4B32-A185-0D960F8C2714}" dt="2023-09-05T13:56:12.732" v="638" actId="478"/>
          <ac:picMkLst>
            <pc:docMk/>
            <pc:sldMk cId="1072593940" sldId="298"/>
            <ac:picMk id="10" creationId="{6D8E9AC3-A0BB-AD84-726C-78245C43AC55}"/>
          </ac:picMkLst>
        </pc:picChg>
      </pc:sldChg>
      <pc:sldChg chg="addSp delSp modSp add del mod">
        <pc:chgData name="Henrique Delegrego" userId="dda1244064eddf32" providerId="LiveId" clId="{2CAFF7F6-F3D5-4B32-A185-0D960F8C2714}" dt="2023-09-05T13:25:09.214" v="627" actId="47"/>
        <pc:sldMkLst>
          <pc:docMk/>
          <pc:sldMk cId="2821346251" sldId="298"/>
        </pc:sldMkLst>
        <pc:spChg chg="mod">
          <ac:chgData name="Henrique Delegrego" userId="dda1244064eddf32" providerId="LiveId" clId="{2CAFF7F6-F3D5-4B32-A185-0D960F8C2714}" dt="2023-09-05T13:23:44.113" v="612" actId="20577"/>
          <ac:spMkLst>
            <pc:docMk/>
            <pc:sldMk cId="2821346251" sldId="298"/>
            <ac:spMk id="3" creationId="{ECC70841-ED15-5676-6FBD-CAFB210F45E2}"/>
          </ac:spMkLst>
        </pc:spChg>
        <pc:picChg chg="del">
          <ac:chgData name="Henrique Delegrego" userId="dda1244064eddf32" providerId="LiveId" clId="{2CAFF7F6-F3D5-4B32-A185-0D960F8C2714}" dt="2023-09-05T13:24:22.241" v="613" actId="478"/>
          <ac:picMkLst>
            <pc:docMk/>
            <pc:sldMk cId="2821346251" sldId="298"/>
            <ac:picMk id="2052" creationId="{21CE068B-BF54-FB5F-F6E1-AA0F21F85610}"/>
          </ac:picMkLst>
        </pc:picChg>
        <pc:picChg chg="add mod">
          <ac:chgData name="Henrique Delegrego" userId="dda1244064eddf32" providerId="LiveId" clId="{2CAFF7F6-F3D5-4B32-A185-0D960F8C2714}" dt="2023-09-05T13:24:35.621" v="620" actId="1076"/>
          <ac:picMkLst>
            <pc:docMk/>
            <pc:sldMk cId="2821346251" sldId="298"/>
            <ac:picMk id="3074" creationId="{9A33B747-F170-694B-5B74-04784E27B0CB}"/>
          </ac:picMkLst>
        </pc:picChg>
      </pc:sldChg>
      <pc:sldChg chg="addSp delSp modSp add mod delAnim modAnim">
        <pc:chgData name="Henrique Delegrego" userId="dda1244064eddf32" providerId="LiveId" clId="{2CAFF7F6-F3D5-4B32-A185-0D960F8C2714}" dt="2023-09-06T22:37:01.170" v="915" actId="20577"/>
        <pc:sldMkLst>
          <pc:docMk/>
          <pc:sldMk cId="1229677981" sldId="299"/>
        </pc:sldMkLst>
        <pc:spChg chg="mod">
          <ac:chgData name="Henrique Delegrego" userId="dda1244064eddf32" providerId="LiveId" clId="{2CAFF7F6-F3D5-4B32-A185-0D960F8C2714}" dt="2023-09-06T22:23:38.305" v="735" actId="5793"/>
          <ac:spMkLst>
            <pc:docMk/>
            <pc:sldMk cId="1229677981" sldId="299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6T22:20:05.053" v="719" actId="20577"/>
          <ac:spMkLst>
            <pc:docMk/>
            <pc:sldMk cId="1229677981" sldId="299"/>
            <ac:spMk id="3" creationId="{ECC70841-ED15-5676-6FBD-CAFB210F45E2}"/>
          </ac:spMkLst>
        </pc:spChg>
        <pc:spChg chg="add mod">
          <ac:chgData name="Henrique Delegrego" userId="dda1244064eddf32" providerId="LiveId" clId="{2CAFF7F6-F3D5-4B32-A185-0D960F8C2714}" dt="2023-09-06T22:37:01.170" v="915" actId="20577"/>
          <ac:spMkLst>
            <pc:docMk/>
            <pc:sldMk cId="1229677981" sldId="299"/>
            <ac:spMk id="8" creationId="{777EF168-C8D3-155D-FAB5-D2AC49F4FE7E}"/>
          </ac:spMkLst>
        </pc:spChg>
        <pc:spChg chg="del">
          <ac:chgData name="Henrique Delegrego" userId="dda1244064eddf32" providerId="LiveId" clId="{2CAFF7F6-F3D5-4B32-A185-0D960F8C2714}" dt="2023-09-06T22:23:28.885" v="732" actId="21"/>
          <ac:spMkLst>
            <pc:docMk/>
            <pc:sldMk cId="1229677981" sldId="299"/>
            <ac:spMk id="13" creationId="{EFF22074-6936-98B7-0CE5-C185608D03C3}"/>
          </ac:spMkLst>
        </pc:spChg>
        <pc:picChg chg="add mod modCrop">
          <ac:chgData name="Henrique Delegrego" userId="dda1244064eddf32" providerId="LiveId" clId="{2CAFF7F6-F3D5-4B32-A185-0D960F8C2714}" dt="2023-09-06T22:24:47.589" v="750" actId="14100"/>
          <ac:picMkLst>
            <pc:docMk/>
            <pc:sldMk cId="1229677981" sldId="299"/>
            <ac:picMk id="6" creationId="{DB9215FF-7F5A-3314-C3F0-EBCDE5AF3B33}"/>
          </ac:picMkLst>
        </pc:picChg>
        <pc:picChg chg="mod">
          <ac:chgData name="Henrique Delegrego" userId="dda1244064eddf32" providerId="LiveId" clId="{2CAFF7F6-F3D5-4B32-A185-0D960F8C2714}" dt="2023-09-06T22:23:04.883" v="728" actId="1076"/>
          <ac:picMkLst>
            <pc:docMk/>
            <pc:sldMk cId="1229677981" sldId="299"/>
            <ac:picMk id="7" creationId="{DA71B4DD-8B16-A5A3-4DC9-6BFDC9C56C8A}"/>
          </ac:picMkLst>
        </pc:picChg>
      </pc:sldChg>
      <pc:sldChg chg="modSp add del mod">
        <pc:chgData name="Henrique Delegrego" userId="dda1244064eddf32" providerId="LiveId" clId="{2CAFF7F6-F3D5-4B32-A185-0D960F8C2714}" dt="2023-09-06T22:32:22.827" v="772" actId="47"/>
        <pc:sldMkLst>
          <pc:docMk/>
          <pc:sldMk cId="1647409768" sldId="300"/>
        </pc:sldMkLst>
        <pc:spChg chg="mod">
          <ac:chgData name="Henrique Delegrego" userId="dda1244064eddf32" providerId="LiveId" clId="{2CAFF7F6-F3D5-4B32-A185-0D960F8C2714}" dt="2023-09-06T22:25:23.795" v="760" actId="20577"/>
          <ac:spMkLst>
            <pc:docMk/>
            <pc:sldMk cId="1647409768" sldId="300"/>
            <ac:spMk id="3" creationId="{ECC70841-ED15-5676-6FBD-CAFB210F45E2}"/>
          </ac:spMkLst>
        </pc:spChg>
      </pc:sldChg>
      <pc:sldChg chg="delSp modSp add mod delAnim">
        <pc:chgData name="Henrique Delegrego" userId="dda1244064eddf32" providerId="LiveId" clId="{2CAFF7F6-F3D5-4B32-A185-0D960F8C2714}" dt="2023-09-06T23:49:48.144" v="947" actId="478"/>
        <pc:sldMkLst>
          <pc:docMk/>
          <pc:sldMk cId="3025340574" sldId="300"/>
        </pc:sldMkLst>
        <pc:spChg chg="del">
          <ac:chgData name="Henrique Delegrego" userId="dda1244064eddf32" providerId="LiveId" clId="{2CAFF7F6-F3D5-4B32-A185-0D960F8C2714}" dt="2023-09-06T23:49:48.144" v="947" actId="478"/>
          <ac:spMkLst>
            <pc:docMk/>
            <pc:sldMk cId="3025340574" sldId="300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6T23:35:39.028" v="944" actId="14100"/>
          <ac:spMkLst>
            <pc:docMk/>
            <pc:sldMk cId="3025340574" sldId="300"/>
            <ac:spMk id="3" creationId="{ECC70841-ED15-5676-6FBD-CAFB210F45E2}"/>
          </ac:spMkLst>
        </pc:spChg>
        <pc:spChg chg="del">
          <ac:chgData name="Henrique Delegrego" userId="dda1244064eddf32" providerId="LiveId" clId="{2CAFF7F6-F3D5-4B32-A185-0D960F8C2714}" dt="2023-09-06T23:49:46.399" v="946" actId="478"/>
          <ac:spMkLst>
            <pc:docMk/>
            <pc:sldMk cId="3025340574" sldId="300"/>
            <ac:spMk id="12" creationId="{D18848D2-1108-AB64-9A5E-4B200106B809}"/>
          </ac:spMkLst>
        </pc:spChg>
        <pc:picChg chg="del">
          <ac:chgData name="Henrique Delegrego" userId="dda1244064eddf32" providerId="LiveId" clId="{2CAFF7F6-F3D5-4B32-A185-0D960F8C2714}" dt="2023-09-06T23:49:45.232" v="945" actId="478"/>
          <ac:picMkLst>
            <pc:docMk/>
            <pc:sldMk cId="3025340574" sldId="300"/>
            <ac:picMk id="7" creationId="{0A3DF887-B190-8669-AFB5-9875390E2F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513E-ACA9-4D0A-9C07-87BF37A93E47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04BE-645B-4740-B0A1-6F4F99944F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84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1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1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1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04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08/09/2023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405122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Manipulação de Dados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algn="l"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l"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Manipulação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523870" y="581025"/>
            <a:ext cx="25050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Comandos DML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D6A9E-E1F8-A201-43EE-4FE8099F1075}"/>
              </a:ext>
            </a:extLst>
          </p:cNvPr>
          <p:cNvSpPr txBox="1"/>
          <p:nvPr/>
        </p:nvSpPr>
        <p:spPr>
          <a:xfrm>
            <a:off x="627512" y="1724025"/>
            <a:ext cx="11061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manipulação de dados compreende as operações de inclusão, alteração e exclusão dos dados nas tabelas, ou seja, com os comandos da DML você poderá: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adicionar novas linhas a uma tabela (INSERT);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modificar linhas existentes em uma tabela (UPDATE);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remover linhas existentes de uma tabela (DELETE).</a:t>
            </a:r>
          </a:p>
        </p:txBody>
      </p:sp>
    </p:spTree>
    <p:extLst>
      <p:ext uri="{BB962C8B-B14F-4D97-AF65-F5344CB8AC3E}">
        <p14:creationId xmlns:p14="http://schemas.microsoft.com/office/powerpoint/2010/main" val="285625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E0EEFB-28BE-CFC0-61F0-14D1966F4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" t="2198" r="5860" b="14588"/>
          <a:stretch/>
        </p:blipFill>
        <p:spPr>
          <a:xfrm>
            <a:off x="2261174" y="1479854"/>
            <a:ext cx="6975105" cy="2925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Manipulação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523870" y="581025"/>
            <a:ext cx="25050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INSERT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9F8E3-7E3C-C0C8-652C-A894A84F2C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19" t="19245" r="6935" b="19155"/>
          <a:stretch/>
        </p:blipFill>
        <p:spPr>
          <a:xfrm>
            <a:off x="1524000" y="4899171"/>
            <a:ext cx="8674216" cy="7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Manipulação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523870" y="581025"/>
            <a:ext cx="25050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88CE0-FC27-7B8D-CC0B-4521AAFB0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6" t="3031" r="3471" b="2476"/>
          <a:stretch/>
        </p:blipFill>
        <p:spPr>
          <a:xfrm>
            <a:off x="2669096" y="1057013"/>
            <a:ext cx="6853806" cy="3573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4750D9-5023-3820-5A74-B6836F8F3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8" t="11196" r="2841" b="22515"/>
          <a:stretch/>
        </p:blipFill>
        <p:spPr>
          <a:xfrm>
            <a:off x="226555" y="4829958"/>
            <a:ext cx="5276623" cy="12059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F5FA7-2DAA-543A-C4F7-2E737DAA63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04" t="11337" r="14406" b="35098"/>
          <a:stretch/>
        </p:blipFill>
        <p:spPr>
          <a:xfrm>
            <a:off x="6398004" y="4829960"/>
            <a:ext cx="4336875" cy="12059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141F09-0CD2-C804-D00F-19C6A63DDA65}"/>
              </a:ext>
            </a:extLst>
          </p:cNvPr>
          <p:cNvSpPr txBox="1"/>
          <p:nvPr/>
        </p:nvSpPr>
        <p:spPr>
          <a:xfrm>
            <a:off x="226555" y="4169058"/>
            <a:ext cx="377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Mudar somente o Clark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4CB19-44BF-E5D9-2A10-EC4F51827D39}"/>
              </a:ext>
            </a:extLst>
          </p:cNvPr>
          <p:cNvSpPr txBox="1"/>
          <p:nvPr/>
        </p:nvSpPr>
        <p:spPr>
          <a:xfrm>
            <a:off x="9435072" y="4414459"/>
            <a:ext cx="246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Mudar todos com DEPTNO = 10</a:t>
            </a:r>
          </a:p>
        </p:txBody>
      </p:sp>
    </p:spTree>
    <p:extLst>
      <p:ext uri="{BB962C8B-B14F-4D97-AF65-F5344CB8AC3E}">
        <p14:creationId xmlns:p14="http://schemas.microsoft.com/office/powerpoint/2010/main" val="133490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Manipulação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523870" y="581025"/>
            <a:ext cx="25050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DELETE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238D4-D7C2-0AAC-89A8-902C5363A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0" t="4009" r="1674" b="4099"/>
          <a:stretch/>
        </p:blipFill>
        <p:spPr>
          <a:xfrm>
            <a:off x="2511232" y="1143000"/>
            <a:ext cx="8674485" cy="3159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FFF7AF-186F-C39D-53F3-4AC3ED770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76" t="10353" r="15656" b="7044"/>
          <a:stretch/>
        </p:blipFill>
        <p:spPr>
          <a:xfrm>
            <a:off x="7612517" y="4904502"/>
            <a:ext cx="4135772" cy="810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AB22A2-E437-644C-895F-35D01B388B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83" t="21507" r="8093" b="16261"/>
          <a:stretch/>
        </p:blipFill>
        <p:spPr>
          <a:xfrm>
            <a:off x="249300" y="4995145"/>
            <a:ext cx="6409189" cy="7292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F5A1A-0031-63BB-5AEB-D828B03B18BB}"/>
              </a:ext>
            </a:extLst>
          </p:cNvPr>
          <p:cNvSpPr txBox="1"/>
          <p:nvPr/>
        </p:nvSpPr>
        <p:spPr>
          <a:xfrm>
            <a:off x="249300" y="4479586"/>
            <a:ext cx="570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Deletar todos com DNAME =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7893A-B236-3FF4-7DB0-121821107A36}"/>
              </a:ext>
            </a:extLst>
          </p:cNvPr>
          <p:cNvSpPr txBox="1"/>
          <p:nvPr/>
        </p:nvSpPr>
        <p:spPr>
          <a:xfrm>
            <a:off x="7612517" y="4302416"/>
            <a:ext cx="418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Deletar todos com DEPTNO = 50</a:t>
            </a:r>
          </a:p>
        </p:txBody>
      </p:sp>
    </p:spTree>
    <p:extLst>
      <p:ext uri="{BB962C8B-B14F-4D97-AF65-F5344CB8AC3E}">
        <p14:creationId xmlns:p14="http://schemas.microsoft.com/office/powerpoint/2010/main" val="70444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EA0AD7E-5958-56E2-A969-AE61997F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42" y="1435454"/>
            <a:ext cx="10038460" cy="5228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Manipulação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523870" y="581025"/>
            <a:ext cx="25050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412701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Manipulação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523870" y="581025"/>
            <a:ext cx="25050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Operadores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1F3626-C39D-0CB8-0919-CCDAB059CD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5" t="3676" r="1526" b="5291"/>
          <a:stretch/>
        </p:blipFill>
        <p:spPr>
          <a:xfrm>
            <a:off x="3820435" y="3869501"/>
            <a:ext cx="4551128" cy="1649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477BA-8051-D580-2CDB-A651D9646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53" t="7186" r="13971" b="22047"/>
          <a:stretch/>
        </p:blipFill>
        <p:spPr>
          <a:xfrm>
            <a:off x="523870" y="1817729"/>
            <a:ext cx="4529198" cy="1061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598329-E148-2527-7C64-5633B5FF81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534" t="28717" r="19905" b="37768"/>
          <a:stretch/>
        </p:blipFill>
        <p:spPr>
          <a:xfrm>
            <a:off x="7337209" y="1788573"/>
            <a:ext cx="4529272" cy="116328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D85F704-B06E-8389-8F6F-25242F110C5F}"/>
              </a:ext>
            </a:extLst>
          </p:cNvPr>
          <p:cNvSpPr/>
          <p:nvPr/>
        </p:nvSpPr>
        <p:spPr>
          <a:xfrm>
            <a:off x="5563311" y="2148189"/>
            <a:ext cx="974221" cy="444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1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120</Words>
  <Application>Microsoft Office PowerPoint</Application>
  <PresentationFormat>Widescreen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170</cp:revision>
  <cp:lastPrinted>2023-09-08T19:22:52Z</cp:lastPrinted>
  <dcterms:created xsi:type="dcterms:W3CDTF">2022-04-15T16:34:30Z</dcterms:created>
  <dcterms:modified xsi:type="dcterms:W3CDTF">2023-09-09T00:37:43Z</dcterms:modified>
</cp:coreProperties>
</file>