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97" r:id="rId3"/>
    <p:sldId id="298" r:id="rId4"/>
    <p:sldId id="300" r:id="rId5"/>
    <p:sldId id="301" r:id="rId6"/>
    <p:sldId id="302" r:id="rId7"/>
    <p:sldId id="304" r:id="rId8"/>
    <p:sldId id="30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7DDBD-C68D-4ABD-ABD3-9CFEEF8EB3E8}" v="70" dt="2023-11-24T13:44:2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DF23D247-1A00-4DE7-90B7-B347B35C5B61}"/>
    <pc:docChg chg="undo redo custSel addSld delSld modSld">
      <pc:chgData name="Henrique Delegrego" userId="dda1244064eddf32" providerId="LiveId" clId="{DF23D247-1A00-4DE7-90B7-B347B35C5B61}" dt="2023-11-13T12:03:00.185" v="378" actId="20577"/>
      <pc:docMkLst>
        <pc:docMk/>
      </pc:docMkLst>
      <pc:sldChg chg="modSp">
        <pc:chgData name="Henrique Delegrego" userId="dda1244064eddf32" providerId="LiveId" clId="{DF23D247-1A00-4DE7-90B7-B347B35C5B61}" dt="2023-11-13T11:48:35.033" v="157" actId="20577"/>
        <pc:sldMkLst>
          <pc:docMk/>
          <pc:sldMk cId="2856255741" sldId="297"/>
        </pc:sldMkLst>
        <pc:spChg chg="mod">
          <ac:chgData name="Henrique Delegrego" userId="dda1244064eddf32" providerId="LiveId" clId="{DF23D247-1A00-4DE7-90B7-B347B35C5B61}" dt="2023-11-13T11:48:35.033" v="157" actId="20577"/>
          <ac:spMkLst>
            <pc:docMk/>
            <pc:sldMk cId="2856255741" sldId="297"/>
            <ac:spMk id="2" creationId="{0F0D6A9E-E1F8-A201-43EE-4FE8099F1075}"/>
          </ac:spMkLst>
        </pc:spChg>
      </pc:sldChg>
      <pc:sldChg chg="modSp mod">
        <pc:chgData name="Henrique Delegrego" userId="dda1244064eddf32" providerId="LiveId" clId="{DF23D247-1A00-4DE7-90B7-B347B35C5B61}" dt="2023-11-13T11:48:39.685" v="158" actId="20577"/>
        <pc:sldMkLst>
          <pc:docMk/>
          <pc:sldMk cId="3890465895" sldId="298"/>
        </pc:sldMkLst>
        <pc:spChg chg="mod">
          <ac:chgData name="Henrique Delegrego" userId="dda1244064eddf32" providerId="LiveId" clId="{DF23D247-1A00-4DE7-90B7-B347B35C5B61}" dt="2023-11-13T11:48:39.685" v="158" actId="20577"/>
          <ac:spMkLst>
            <pc:docMk/>
            <pc:sldMk cId="3890465895" sldId="298"/>
            <ac:spMk id="2" creationId="{0F0D6A9E-E1F8-A201-43EE-4FE8099F1075}"/>
          </ac:spMkLst>
        </pc:spChg>
      </pc:sldChg>
      <pc:sldChg chg="delSp add del mod delAnim">
        <pc:chgData name="Henrique Delegrego" userId="dda1244064eddf32" providerId="LiveId" clId="{DF23D247-1A00-4DE7-90B7-B347B35C5B61}" dt="2023-10-30T12:21:17.154" v="8" actId="47"/>
        <pc:sldMkLst>
          <pc:docMk/>
          <pc:sldMk cId="3607744344" sldId="303"/>
        </pc:sldMkLst>
        <pc:spChg chg="del">
          <ac:chgData name="Henrique Delegrego" userId="dda1244064eddf32" providerId="LiveId" clId="{DF23D247-1A00-4DE7-90B7-B347B35C5B61}" dt="2023-10-30T12:20:59.240" v="1" actId="478"/>
          <ac:spMkLst>
            <pc:docMk/>
            <pc:sldMk cId="3607744344" sldId="303"/>
            <ac:spMk id="3" creationId="{ECC70841-ED15-5676-6FBD-CAFB210F45E2}"/>
          </ac:spMkLst>
        </pc:spChg>
        <pc:spChg chg="del">
          <ac:chgData name="Henrique Delegrego" userId="dda1244064eddf32" providerId="LiveId" clId="{DF23D247-1A00-4DE7-90B7-B347B35C5B61}" dt="2023-10-30T12:21:01.813" v="4" actId="478"/>
          <ac:spMkLst>
            <pc:docMk/>
            <pc:sldMk cId="3607744344" sldId="303"/>
            <ac:spMk id="16" creationId="{4224D980-93F4-D2F0-FC3D-915BE9A0BFE7}"/>
          </ac:spMkLst>
        </pc:spChg>
        <pc:picChg chg="del">
          <ac:chgData name="Henrique Delegrego" userId="dda1244064eddf32" providerId="LiveId" clId="{DF23D247-1A00-4DE7-90B7-B347B35C5B61}" dt="2023-10-30T12:20:59.912" v="2" actId="478"/>
          <ac:picMkLst>
            <pc:docMk/>
            <pc:sldMk cId="3607744344" sldId="303"/>
            <ac:picMk id="5" creationId="{7C32675E-8A91-DE43-B4F8-84ADAF9B64E6}"/>
          </ac:picMkLst>
        </pc:picChg>
        <pc:picChg chg="del">
          <ac:chgData name="Henrique Delegrego" userId="dda1244064eddf32" providerId="LiveId" clId="{DF23D247-1A00-4DE7-90B7-B347B35C5B61}" dt="2023-10-30T12:21:02.274" v="5" actId="478"/>
          <ac:picMkLst>
            <pc:docMk/>
            <pc:sldMk cId="3607744344" sldId="303"/>
            <ac:picMk id="8" creationId="{9AE0432E-539F-F497-AAFD-C3CF9658FCEB}"/>
          </ac:picMkLst>
        </pc:picChg>
        <pc:picChg chg="del">
          <ac:chgData name="Henrique Delegrego" userId="dda1244064eddf32" providerId="LiveId" clId="{DF23D247-1A00-4DE7-90B7-B347B35C5B61}" dt="2023-10-30T12:21:02.825" v="6" actId="478"/>
          <ac:picMkLst>
            <pc:docMk/>
            <pc:sldMk cId="3607744344" sldId="303"/>
            <ac:picMk id="11" creationId="{AFFB65B0-0A23-4DC0-09F0-C2DD1AC11D59}"/>
          </ac:picMkLst>
        </pc:picChg>
        <pc:picChg chg="del">
          <ac:chgData name="Henrique Delegrego" userId="dda1244064eddf32" providerId="LiveId" clId="{DF23D247-1A00-4DE7-90B7-B347B35C5B61}" dt="2023-10-30T12:21:00.525" v="3" actId="478"/>
          <ac:picMkLst>
            <pc:docMk/>
            <pc:sldMk cId="3607744344" sldId="303"/>
            <ac:picMk id="15" creationId="{5EAA0E20-A17E-F737-E30E-50E1A3CE0918}"/>
          </ac:picMkLst>
        </pc:picChg>
      </pc:sldChg>
      <pc:sldChg chg="addSp delSp modSp add del mod modAnim">
        <pc:chgData name="Henrique Delegrego" userId="dda1244064eddf32" providerId="LiveId" clId="{DF23D247-1A00-4DE7-90B7-B347B35C5B61}" dt="2023-11-01T22:42:15.951" v="84"/>
        <pc:sldMkLst>
          <pc:docMk/>
          <pc:sldMk cId="497490881" sldId="304"/>
        </pc:sldMkLst>
        <pc:spChg chg="mod">
          <ac:chgData name="Henrique Delegrego" userId="dda1244064eddf32" providerId="LiveId" clId="{DF23D247-1A00-4DE7-90B7-B347B35C5B61}" dt="2023-11-01T22:41:27.168" v="74" actId="21"/>
          <ac:spMkLst>
            <pc:docMk/>
            <pc:sldMk cId="497490881" sldId="304"/>
            <ac:spMk id="2" creationId="{0F0D6A9E-E1F8-A201-43EE-4FE8099F1075}"/>
          </ac:spMkLst>
        </pc:spChg>
        <pc:spChg chg="add mod">
          <ac:chgData name="Henrique Delegrego" userId="dda1244064eddf32" providerId="LiveId" clId="{DF23D247-1A00-4DE7-90B7-B347B35C5B61}" dt="2023-11-01T22:42:15.951" v="84"/>
          <ac:spMkLst>
            <pc:docMk/>
            <pc:sldMk cId="497490881" sldId="304"/>
            <ac:spMk id="3" creationId="{2E855B71-FC70-BF73-F560-93D3B429A458}"/>
          </ac:spMkLst>
        </pc:spChg>
        <pc:spChg chg="add mod">
          <ac:chgData name="Henrique Delegrego" userId="dda1244064eddf32" providerId="LiveId" clId="{DF23D247-1A00-4DE7-90B7-B347B35C5B61}" dt="2023-11-01T22:41:47.801" v="81" actId="1076"/>
          <ac:spMkLst>
            <pc:docMk/>
            <pc:sldMk cId="497490881" sldId="304"/>
            <ac:spMk id="8" creationId="{3AABF821-F59D-A3B9-D7F4-141051AE244F}"/>
          </ac:spMkLst>
        </pc:spChg>
        <pc:spChg chg="del">
          <ac:chgData name="Henrique Delegrego" userId="dda1244064eddf32" providerId="LiveId" clId="{DF23D247-1A00-4DE7-90B7-B347B35C5B61}" dt="2023-10-30T12:21:22.687" v="9" actId="478"/>
          <ac:spMkLst>
            <pc:docMk/>
            <pc:sldMk cId="497490881" sldId="304"/>
            <ac:spMk id="9" creationId="{E84F1816-27BF-4854-9924-2042EF53FB5C}"/>
          </ac:spMkLst>
        </pc:spChg>
      </pc:sldChg>
      <pc:sldChg chg="addSp delSp modSp add del mod">
        <pc:chgData name="Henrique Delegrego" userId="dda1244064eddf32" providerId="LiveId" clId="{DF23D247-1A00-4DE7-90B7-B347B35C5B61}" dt="2023-11-13T12:03:00.185" v="378" actId="20577"/>
        <pc:sldMkLst>
          <pc:docMk/>
          <pc:sldMk cId="2900368698" sldId="305"/>
        </pc:sldMkLst>
        <pc:spChg chg="mod">
          <ac:chgData name="Henrique Delegrego" userId="dda1244064eddf32" providerId="LiveId" clId="{DF23D247-1A00-4DE7-90B7-B347B35C5B61}" dt="2023-11-13T12:03:00.185" v="378" actId="20577"/>
          <ac:spMkLst>
            <pc:docMk/>
            <pc:sldMk cId="2900368698" sldId="305"/>
            <ac:spMk id="2" creationId="{0F0D6A9E-E1F8-A201-43EE-4FE8099F1075}"/>
          </ac:spMkLst>
        </pc:spChg>
        <pc:spChg chg="mod">
          <ac:chgData name="Henrique Delegrego" userId="dda1244064eddf32" providerId="LiveId" clId="{DF23D247-1A00-4DE7-90B7-B347B35C5B61}" dt="2023-11-01T22:42:17.776" v="85"/>
          <ac:spMkLst>
            <pc:docMk/>
            <pc:sldMk cId="2900368698" sldId="305"/>
            <ac:spMk id="3" creationId="{2E855B71-FC70-BF73-F560-93D3B429A458}"/>
          </ac:spMkLst>
        </pc:spChg>
        <pc:spChg chg="mod">
          <ac:chgData name="Henrique Delegrego" userId="dda1244064eddf32" providerId="LiveId" clId="{DF23D247-1A00-4DE7-90B7-B347B35C5B61}" dt="2023-11-13T11:50:52.144" v="162" actId="20577"/>
          <ac:spMkLst>
            <pc:docMk/>
            <pc:sldMk cId="2900368698" sldId="305"/>
            <ac:spMk id="7" creationId="{AFC2F798-5B30-D78E-9935-E9E25338EC39}"/>
          </ac:spMkLst>
        </pc:spChg>
        <pc:spChg chg="add del">
          <ac:chgData name="Henrique Delegrego" userId="dda1244064eddf32" providerId="LiveId" clId="{DF23D247-1A00-4DE7-90B7-B347B35C5B61}" dt="2023-11-01T22:40:27.477" v="62" actId="478"/>
          <ac:spMkLst>
            <pc:docMk/>
            <pc:sldMk cId="2900368698" sldId="305"/>
            <ac:spMk id="9" creationId="{16EE8071-88C5-D1D7-78E4-17474675C936}"/>
          </ac:spMkLst>
        </pc:spChg>
        <pc:spChg chg="add mod">
          <ac:chgData name="Henrique Delegrego" userId="dda1244064eddf32" providerId="LiveId" clId="{DF23D247-1A00-4DE7-90B7-B347B35C5B61}" dt="2023-11-13T11:59:47.418" v="239" actId="1076"/>
          <ac:spMkLst>
            <pc:docMk/>
            <pc:sldMk cId="2900368698" sldId="305"/>
            <ac:spMk id="11" creationId="{7F48DDBE-4C2B-B934-F683-A5B30D19EDD0}"/>
          </ac:spMkLst>
        </pc:spChg>
        <pc:spChg chg="add mod">
          <ac:chgData name="Henrique Delegrego" userId="dda1244064eddf32" providerId="LiveId" clId="{DF23D247-1A00-4DE7-90B7-B347B35C5B61}" dt="2023-11-13T11:56:59.835" v="196" actId="14100"/>
          <ac:spMkLst>
            <pc:docMk/>
            <pc:sldMk cId="2900368698" sldId="305"/>
            <ac:spMk id="12" creationId="{0F8120BD-168E-BCAF-8E53-81DAC2C9449C}"/>
          </ac:spMkLst>
        </pc:spChg>
        <pc:spChg chg="add mod">
          <ac:chgData name="Henrique Delegrego" userId="dda1244064eddf32" providerId="LiveId" clId="{DF23D247-1A00-4DE7-90B7-B347B35C5B61}" dt="2023-11-13T12:01:18.250" v="377" actId="1076"/>
          <ac:spMkLst>
            <pc:docMk/>
            <pc:sldMk cId="2900368698" sldId="305"/>
            <ac:spMk id="13" creationId="{FF58651F-8491-D9A7-277E-D15439A1808C}"/>
          </ac:spMkLst>
        </pc:spChg>
        <pc:picChg chg="add mod modCrop">
          <ac:chgData name="Henrique Delegrego" userId="dda1244064eddf32" providerId="LiveId" clId="{DF23D247-1A00-4DE7-90B7-B347B35C5B61}" dt="2023-11-13T11:59:41.849" v="237" actId="1076"/>
          <ac:picMkLst>
            <pc:docMk/>
            <pc:sldMk cId="2900368698" sldId="305"/>
            <ac:picMk id="6" creationId="{78BFFD1C-83B1-E04F-3125-578445CA339C}"/>
          </ac:picMkLst>
        </pc:picChg>
        <pc:picChg chg="del mod">
          <ac:chgData name="Henrique Delegrego" userId="dda1244064eddf32" providerId="LiveId" clId="{DF23D247-1A00-4DE7-90B7-B347B35C5B61}" dt="2023-11-13T11:56:12.669" v="163" actId="478"/>
          <ac:picMkLst>
            <pc:docMk/>
            <pc:sldMk cId="2900368698" sldId="305"/>
            <ac:picMk id="8" creationId="{C07BE3C4-AE56-CC5A-3E8D-D77666987634}"/>
          </ac:picMkLst>
        </pc:picChg>
        <pc:picChg chg="add mod modCrop">
          <ac:chgData name="Henrique Delegrego" userId="dda1244064eddf32" providerId="LiveId" clId="{DF23D247-1A00-4DE7-90B7-B347B35C5B61}" dt="2023-11-13T11:59:44.969" v="238" actId="1076"/>
          <ac:picMkLst>
            <pc:docMk/>
            <pc:sldMk cId="2900368698" sldId="305"/>
            <ac:picMk id="9" creationId="{D0FDF853-CA35-62D2-DD7A-E5A3AF47F784}"/>
          </ac:picMkLst>
        </pc:picChg>
        <pc:picChg chg="del mod modCrop">
          <ac:chgData name="Henrique Delegrego" userId="dda1244064eddf32" providerId="LiveId" clId="{DF23D247-1A00-4DE7-90B7-B347B35C5B61}" dt="2023-11-13T11:59:06.382" v="222" actId="478"/>
          <ac:picMkLst>
            <pc:docMk/>
            <pc:sldMk cId="2900368698" sldId="305"/>
            <ac:picMk id="10" creationId="{821BAE7E-3A9E-376C-8FAB-F5C6C1B1544C}"/>
          </ac:picMkLst>
        </pc:picChg>
        <pc:picChg chg="add mod modCrop">
          <ac:chgData name="Henrique Delegrego" userId="dda1244064eddf32" providerId="LiveId" clId="{DF23D247-1A00-4DE7-90B7-B347B35C5B61}" dt="2023-11-13T12:01:15.341" v="376" actId="14100"/>
          <ac:picMkLst>
            <pc:docMk/>
            <pc:sldMk cId="2900368698" sldId="305"/>
            <ac:picMk id="15" creationId="{9DA05D6F-8A1E-CDD7-2E7A-353D8F091472}"/>
          </ac:picMkLst>
        </pc:picChg>
      </pc:sldChg>
    </pc:docChg>
  </pc:docChgLst>
  <pc:docChgLst>
    <pc:chgData name="Henrique Delegrego" userId="dda1244064eddf32" providerId="LiveId" clId="{5A25A40E-1BAB-4265-9AA0-8A0C3ECFCAE8}"/>
    <pc:docChg chg="undo custSel addSld delSld modSld">
      <pc:chgData name="Henrique Delegrego" userId="dda1244064eddf32" providerId="LiveId" clId="{5A25A40E-1BAB-4265-9AA0-8A0C3ECFCAE8}" dt="2023-09-20T22:51:54.163" v="653" actId="1076"/>
      <pc:docMkLst>
        <pc:docMk/>
      </pc:docMkLst>
      <pc:sldChg chg="modSp del mod">
        <pc:chgData name="Henrique Delegrego" userId="dda1244064eddf32" providerId="LiveId" clId="{5A25A40E-1BAB-4265-9AA0-8A0C3ECFCAE8}" dt="2023-09-20T22:48:15.273" v="588" actId="47"/>
        <pc:sldMkLst>
          <pc:docMk/>
          <pc:sldMk cId="1104379263" sldId="299"/>
        </pc:sldMkLst>
        <pc:spChg chg="mod">
          <ac:chgData name="Henrique Delegrego" userId="dda1244064eddf32" providerId="LiveId" clId="{5A25A40E-1BAB-4265-9AA0-8A0C3ECFCAE8}" dt="2023-09-20T21:53:51.812" v="7" actId="14100"/>
          <ac:spMkLst>
            <pc:docMk/>
            <pc:sldMk cId="1104379263" sldId="299"/>
            <ac:spMk id="3" creationId="{ECC70841-ED15-5676-6FBD-CAFB210F45E2}"/>
          </ac:spMkLst>
        </pc:spChg>
      </pc:sldChg>
      <pc:sldChg chg="addSp delSp modSp add mod">
        <pc:chgData name="Henrique Delegrego" userId="dda1244064eddf32" providerId="LiveId" clId="{5A25A40E-1BAB-4265-9AA0-8A0C3ECFCAE8}" dt="2023-09-20T22:00:55.584" v="29" actId="1076"/>
        <pc:sldMkLst>
          <pc:docMk/>
          <pc:sldMk cId="532095654" sldId="300"/>
        </pc:sldMkLst>
        <pc:spChg chg="mod">
          <ac:chgData name="Henrique Delegrego" userId="dda1244064eddf32" providerId="LiveId" clId="{5A25A40E-1BAB-4265-9AA0-8A0C3ECFCAE8}" dt="2023-09-20T22:00:50.429" v="26" actId="1076"/>
          <ac:spMkLst>
            <pc:docMk/>
            <pc:sldMk cId="532095654" sldId="300"/>
            <ac:spMk id="19" creationId="{9F762170-9CB6-DE51-2C58-C542B809D010}"/>
          </ac:spMkLst>
        </pc:spChg>
        <pc:spChg chg="mod">
          <ac:chgData name="Henrique Delegrego" userId="dda1244064eddf32" providerId="LiveId" clId="{5A25A40E-1BAB-4265-9AA0-8A0C3ECFCAE8}" dt="2023-09-20T22:00:55.584" v="29" actId="1076"/>
          <ac:spMkLst>
            <pc:docMk/>
            <pc:sldMk cId="532095654" sldId="300"/>
            <ac:spMk id="20" creationId="{DC116677-AC4E-27BE-10AC-FB74C69A60BC}"/>
          </ac:spMkLst>
        </pc:spChg>
        <pc:picChg chg="add mod ord">
          <ac:chgData name="Henrique Delegrego" userId="dda1244064eddf32" providerId="LiveId" clId="{5A25A40E-1BAB-4265-9AA0-8A0C3ECFCAE8}" dt="2023-09-20T22:00:52.654" v="28" actId="1076"/>
          <ac:picMkLst>
            <pc:docMk/>
            <pc:sldMk cId="532095654" sldId="300"/>
            <ac:picMk id="5" creationId="{8D5C58EA-73B9-94E5-E764-D3DE51E678EB}"/>
          </ac:picMkLst>
        </pc:picChg>
        <pc:picChg chg="del">
          <ac:chgData name="Henrique Delegrego" userId="dda1244064eddf32" providerId="LiveId" clId="{5A25A40E-1BAB-4265-9AA0-8A0C3ECFCAE8}" dt="2023-09-20T21:59:33.433" v="9" actId="478"/>
          <ac:picMkLst>
            <pc:docMk/>
            <pc:sldMk cId="532095654" sldId="300"/>
            <ac:picMk id="8" creationId="{6C84D11B-9474-F810-BCB2-0A3309041902}"/>
          </ac:picMkLst>
        </pc:picChg>
      </pc:sldChg>
      <pc:sldChg chg="addSp delSp modSp add mod delAnim modAnim">
        <pc:chgData name="Henrique Delegrego" userId="dda1244064eddf32" providerId="LiveId" clId="{5A25A40E-1BAB-4265-9AA0-8A0C3ECFCAE8}" dt="2023-09-20T22:48:36.087" v="589"/>
        <pc:sldMkLst>
          <pc:docMk/>
          <pc:sldMk cId="2641585955" sldId="301"/>
        </pc:sldMkLst>
        <pc:spChg chg="mod">
          <ac:chgData name="Henrique Delegrego" userId="dda1244064eddf32" providerId="LiveId" clId="{5A25A40E-1BAB-4265-9AA0-8A0C3ECFCAE8}" dt="2023-09-20T22:01:06.565" v="37" actId="20577"/>
          <ac:spMkLst>
            <pc:docMk/>
            <pc:sldMk cId="2641585955" sldId="301"/>
            <ac:spMk id="3" creationId="{ECC70841-ED15-5676-6FBD-CAFB210F45E2}"/>
          </ac:spMkLst>
        </pc:spChg>
        <pc:spChg chg="add del mod">
          <ac:chgData name="Henrique Delegrego" userId="dda1244064eddf32" providerId="LiveId" clId="{5A25A40E-1BAB-4265-9AA0-8A0C3ECFCAE8}" dt="2023-09-20T22:12:10.841" v="158" actId="478"/>
          <ac:spMkLst>
            <pc:docMk/>
            <pc:sldMk cId="2641585955" sldId="301"/>
            <ac:spMk id="7" creationId="{CBA5C4DD-672C-A240-B7DC-22094033B615}"/>
          </ac:spMkLst>
        </pc:spChg>
        <pc:spChg chg="mod">
          <ac:chgData name="Henrique Delegrego" userId="dda1244064eddf32" providerId="LiveId" clId="{5A25A40E-1BAB-4265-9AA0-8A0C3ECFCAE8}" dt="2023-09-20T22:19:06.979" v="360" actId="20577"/>
          <ac:spMkLst>
            <pc:docMk/>
            <pc:sldMk cId="2641585955" sldId="301"/>
            <ac:spMk id="17" creationId="{C9F01C38-B903-F21D-29D6-D20EAF827104}"/>
          </ac:spMkLst>
        </pc:spChg>
        <pc:spChg chg="mod">
          <ac:chgData name="Henrique Delegrego" userId="dda1244064eddf32" providerId="LiveId" clId="{5A25A40E-1BAB-4265-9AA0-8A0C3ECFCAE8}" dt="2023-09-20T22:22:50.399" v="361" actId="1076"/>
          <ac:spMkLst>
            <pc:docMk/>
            <pc:sldMk cId="2641585955" sldId="301"/>
            <ac:spMk id="18" creationId="{86287769-2986-A323-375C-11EBC0C2185F}"/>
          </ac:spMkLst>
        </pc:spChg>
        <pc:spChg chg="del">
          <ac:chgData name="Henrique Delegrego" userId="dda1244064eddf32" providerId="LiveId" clId="{5A25A40E-1BAB-4265-9AA0-8A0C3ECFCAE8}" dt="2023-09-20T22:02:48.258" v="40" actId="478"/>
          <ac:spMkLst>
            <pc:docMk/>
            <pc:sldMk cId="2641585955" sldId="301"/>
            <ac:spMk id="19" creationId="{9F762170-9CB6-DE51-2C58-C542B809D010}"/>
          </ac:spMkLst>
        </pc:spChg>
        <pc:spChg chg="del">
          <ac:chgData name="Henrique Delegrego" userId="dda1244064eddf32" providerId="LiveId" clId="{5A25A40E-1BAB-4265-9AA0-8A0C3ECFCAE8}" dt="2023-09-20T22:02:47.310" v="39" actId="478"/>
          <ac:spMkLst>
            <pc:docMk/>
            <pc:sldMk cId="2641585955" sldId="301"/>
            <ac:spMk id="20" creationId="{DC116677-AC4E-27BE-10AC-FB74C69A60BC}"/>
          </ac:spMkLst>
        </pc:spChg>
        <pc:picChg chg="del">
          <ac:chgData name="Henrique Delegrego" userId="dda1244064eddf32" providerId="LiveId" clId="{5A25A40E-1BAB-4265-9AA0-8A0C3ECFCAE8}" dt="2023-09-20T22:02:45.289" v="38" actId="478"/>
          <ac:picMkLst>
            <pc:docMk/>
            <pc:sldMk cId="2641585955" sldId="301"/>
            <ac:picMk id="5" creationId="{8D5C58EA-73B9-94E5-E764-D3DE51E678EB}"/>
          </ac:picMkLst>
        </pc:picChg>
        <pc:picChg chg="add mod">
          <ac:chgData name="Henrique Delegrego" userId="dda1244064eddf32" providerId="LiveId" clId="{5A25A40E-1BAB-4265-9AA0-8A0C3ECFCAE8}" dt="2023-09-20T22:02:50.737" v="42" actId="1076"/>
          <ac:picMkLst>
            <pc:docMk/>
            <pc:sldMk cId="2641585955" sldId="301"/>
            <ac:picMk id="6" creationId="{94C86D30-6E98-A4B9-6E63-182620E3C45F}"/>
          </ac:picMkLst>
        </pc:picChg>
      </pc:sldChg>
      <pc:sldChg chg="addSp delSp modSp add mod delAnim modAnim">
        <pc:chgData name="Henrique Delegrego" userId="dda1244064eddf32" providerId="LiveId" clId="{5A25A40E-1BAB-4265-9AA0-8A0C3ECFCAE8}" dt="2023-09-20T22:51:54.163" v="653" actId="1076"/>
        <pc:sldMkLst>
          <pc:docMk/>
          <pc:sldMk cId="3675820627" sldId="302"/>
        </pc:sldMkLst>
        <pc:spChg chg="mod">
          <ac:chgData name="Henrique Delegrego" userId="dda1244064eddf32" providerId="LiveId" clId="{5A25A40E-1BAB-4265-9AA0-8A0C3ECFCAE8}" dt="2023-09-20T22:30:15.320" v="370" actId="20577"/>
          <ac:spMkLst>
            <pc:docMk/>
            <pc:sldMk cId="3675820627" sldId="302"/>
            <ac:spMk id="3" creationId="{ECC70841-ED15-5676-6FBD-CAFB210F45E2}"/>
          </ac:spMkLst>
        </pc:spChg>
        <pc:spChg chg="add mod">
          <ac:chgData name="Henrique Delegrego" userId="dda1244064eddf32" providerId="LiveId" clId="{5A25A40E-1BAB-4265-9AA0-8A0C3ECFCAE8}" dt="2023-09-20T22:51:54.163" v="653" actId="1076"/>
          <ac:spMkLst>
            <pc:docMk/>
            <pc:sldMk cId="3675820627" sldId="302"/>
            <ac:spMk id="16" creationId="{4224D980-93F4-D2F0-FC3D-915BE9A0BFE7}"/>
          </ac:spMkLst>
        </pc:spChg>
        <pc:spChg chg="del">
          <ac:chgData name="Henrique Delegrego" userId="dda1244064eddf32" providerId="LiveId" clId="{5A25A40E-1BAB-4265-9AA0-8A0C3ECFCAE8}" dt="2023-09-20T22:30:19.187" v="372" actId="478"/>
          <ac:spMkLst>
            <pc:docMk/>
            <pc:sldMk cId="3675820627" sldId="302"/>
            <ac:spMk id="17" creationId="{C9F01C38-B903-F21D-29D6-D20EAF827104}"/>
          </ac:spMkLst>
        </pc:spChg>
        <pc:spChg chg="del">
          <ac:chgData name="Henrique Delegrego" userId="dda1244064eddf32" providerId="LiveId" clId="{5A25A40E-1BAB-4265-9AA0-8A0C3ECFCAE8}" dt="2023-09-20T22:43:25.253" v="417" actId="478"/>
          <ac:spMkLst>
            <pc:docMk/>
            <pc:sldMk cId="3675820627" sldId="302"/>
            <ac:spMk id="18" creationId="{86287769-2986-A323-375C-11EBC0C2185F}"/>
          </ac:spMkLst>
        </pc:spChg>
        <pc:picChg chg="add mod">
          <ac:chgData name="Henrique Delegrego" userId="dda1244064eddf32" providerId="LiveId" clId="{5A25A40E-1BAB-4265-9AA0-8A0C3ECFCAE8}" dt="2023-09-20T22:33:23.978" v="393" actId="1076"/>
          <ac:picMkLst>
            <pc:docMk/>
            <pc:sldMk cId="3675820627" sldId="302"/>
            <ac:picMk id="5" creationId="{7C32675E-8A91-DE43-B4F8-84ADAF9B64E6}"/>
          </ac:picMkLst>
        </pc:picChg>
        <pc:picChg chg="del">
          <ac:chgData name="Henrique Delegrego" userId="dda1244064eddf32" providerId="LiveId" clId="{5A25A40E-1BAB-4265-9AA0-8A0C3ECFCAE8}" dt="2023-09-20T22:30:17.339" v="371" actId="478"/>
          <ac:picMkLst>
            <pc:docMk/>
            <pc:sldMk cId="3675820627" sldId="302"/>
            <ac:picMk id="6" creationId="{94C86D30-6E98-A4B9-6E63-182620E3C45F}"/>
          </ac:picMkLst>
        </pc:picChg>
        <pc:picChg chg="add mod modCrop">
          <ac:chgData name="Henrique Delegrego" userId="dda1244064eddf32" providerId="LiveId" clId="{5A25A40E-1BAB-4265-9AA0-8A0C3ECFCAE8}" dt="2023-09-20T22:34:34.792" v="407" actId="1076"/>
          <ac:picMkLst>
            <pc:docMk/>
            <pc:sldMk cId="3675820627" sldId="302"/>
            <ac:picMk id="8" creationId="{9AE0432E-539F-F497-AAFD-C3CF9658FCEB}"/>
          </ac:picMkLst>
        </pc:picChg>
        <pc:picChg chg="add mod modCrop">
          <ac:chgData name="Henrique Delegrego" userId="dda1244064eddf32" providerId="LiveId" clId="{5A25A40E-1BAB-4265-9AA0-8A0C3ECFCAE8}" dt="2023-09-20T22:47:27.421" v="586" actId="1076"/>
          <ac:picMkLst>
            <pc:docMk/>
            <pc:sldMk cId="3675820627" sldId="302"/>
            <ac:picMk id="11" creationId="{AFFB65B0-0A23-4DC0-09F0-C2DD1AC11D59}"/>
          </ac:picMkLst>
        </pc:picChg>
        <pc:picChg chg="add del mod modCrop">
          <ac:chgData name="Henrique Delegrego" userId="dda1244064eddf32" providerId="LiveId" clId="{5A25A40E-1BAB-4265-9AA0-8A0C3ECFCAE8}" dt="2023-09-20T22:44:40.680" v="418" actId="478"/>
          <ac:picMkLst>
            <pc:docMk/>
            <pc:sldMk cId="3675820627" sldId="302"/>
            <ac:picMk id="13" creationId="{41E81D82-941F-C42C-EEF6-679B6B7135C1}"/>
          </ac:picMkLst>
        </pc:picChg>
        <pc:picChg chg="add mod modCrop">
          <ac:chgData name="Henrique Delegrego" userId="dda1244064eddf32" providerId="LiveId" clId="{5A25A40E-1BAB-4265-9AA0-8A0C3ECFCAE8}" dt="2023-09-20T22:47:26.188" v="585" actId="1076"/>
          <ac:picMkLst>
            <pc:docMk/>
            <pc:sldMk cId="3675820627" sldId="302"/>
            <ac:picMk id="15" creationId="{5EAA0E20-A17E-F737-E30E-50E1A3CE0918}"/>
          </ac:picMkLst>
        </pc:picChg>
      </pc:sldChg>
    </pc:docChg>
  </pc:docChgLst>
  <pc:docChgLst>
    <pc:chgData name="Henrique Delegrego" userId="dda1244064eddf32" providerId="LiveId" clId="{E357DDBD-C68D-4ABD-ABD3-9CFEEF8EB3E8}"/>
    <pc:docChg chg="undo custSel modSld">
      <pc:chgData name="Henrique Delegrego" userId="dda1244064eddf32" providerId="LiveId" clId="{E357DDBD-C68D-4ABD-ABD3-9CFEEF8EB3E8}" dt="2023-11-24T15:46:23.937" v="138" actId="1076"/>
      <pc:docMkLst>
        <pc:docMk/>
      </pc:docMkLst>
      <pc:sldChg chg="modSp mod modAnim">
        <pc:chgData name="Henrique Delegrego" userId="dda1244064eddf32" providerId="LiveId" clId="{E357DDBD-C68D-4ABD-ABD3-9CFEEF8EB3E8}" dt="2023-11-22T16:29:01.112" v="43" actId="20577"/>
        <pc:sldMkLst>
          <pc:docMk/>
          <pc:sldMk cId="2856255741" sldId="297"/>
        </pc:sldMkLst>
        <pc:spChg chg="mod">
          <ac:chgData name="Henrique Delegrego" userId="dda1244064eddf32" providerId="LiveId" clId="{E357DDBD-C68D-4ABD-ABD3-9CFEEF8EB3E8}" dt="2023-11-22T16:29:01.112" v="43" actId="20577"/>
          <ac:spMkLst>
            <pc:docMk/>
            <pc:sldMk cId="2856255741" sldId="297"/>
            <ac:spMk id="2" creationId="{0F0D6A9E-E1F8-A201-43EE-4FE8099F1075}"/>
          </ac:spMkLst>
        </pc:spChg>
      </pc:sldChg>
      <pc:sldChg chg="modSp">
        <pc:chgData name="Henrique Delegrego" userId="dda1244064eddf32" providerId="LiveId" clId="{E357DDBD-C68D-4ABD-ABD3-9CFEEF8EB3E8}" dt="2023-11-22T16:31:34.062" v="63" actId="6549"/>
        <pc:sldMkLst>
          <pc:docMk/>
          <pc:sldMk cId="3890465895" sldId="298"/>
        </pc:sldMkLst>
        <pc:spChg chg="mod">
          <ac:chgData name="Henrique Delegrego" userId="dda1244064eddf32" providerId="LiveId" clId="{E357DDBD-C68D-4ABD-ABD3-9CFEEF8EB3E8}" dt="2023-11-22T16:31:34.062" v="63" actId="6549"/>
          <ac:spMkLst>
            <pc:docMk/>
            <pc:sldMk cId="3890465895" sldId="298"/>
            <ac:spMk id="7" creationId="{CE3BDFC3-AD73-DA21-4452-40EDB6BCE05A}"/>
          </ac:spMkLst>
        </pc:spChg>
      </pc:sldChg>
      <pc:sldChg chg="addSp delSp modSp mod delAnim modAnim">
        <pc:chgData name="Henrique Delegrego" userId="dda1244064eddf32" providerId="LiveId" clId="{E357DDBD-C68D-4ABD-ABD3-9CFEEF8EB3E8}" dt="2023-11-24T15:46:23.937" v="138" actId="1076"/>
        <pc:sldMkLst>
          <pc:docMk/>
          <pc:sldMk cId="532095654" sldId="300"/>
        </pc:sldMkLst>
        <pc:spChg chg="add mod">
          <ac:chgData name="Henrique Delegrego" userId="dda1244064eddf32" providerId="LiveId" clId="{E357DDBD-C68D-4ABD-ABD3-9CFEEF8EB3E8}" dt="2023-11-22T16:34:51.767" v="69" actId="571"/>
          <ac:spMkLst>
            <pc:docMk/>
            <pc:sldMk cId="532095654" sldId="300"/>
            <ac:spMk id="7" creationId="{4E963D14-0E38-9366-C315-128E44859F43}"/>
          </ac:spMkLst>
        </pc:spChg>
        <pc:spChg chg="mod">
          <ac:chgData name="Henrique Delegrego" userId="dda1244064eddf32" providerId="LiveId" clId="{E357DDBD-C68D-4ABD-ABD3-9CFEEF8EB3E8}" dt="2023-11-24T15:46:23.937" v="138" actId="1076"/>
          <ac:spMkLst>
            <pc:docMk/>
            <pc:sldMk cId="532095654" sldId="300"/>
            <ac:spMk id="17" creationId="{C9F01C38-B903-F21D-29D6-D20EAF827104}"/>
          </ac:spMkLst>
        </pc:spChg>
        <pc:spChg chg="del">
          <ac:chgData name="Henrique Delegrego" userId="dda1244064eddf32" providerId="LiveId" clId="{E357DDBD-C68D-4ABD-ABD3-9CFEEF8EB3E8}" dt="2023-11-24T13:41:12.400" v="107" actId="478"/>
          <ac:spMkLst>
            <pc:docMk/>
            <pc:sldMk cId="532095654" sldId="300"/>
            <ac:spMk id="18" creationId="{86287769-2986-A323-375C-11EBC0C2185F}"/>
          </ac:spMkLst>
        </pc:spChg>
        <pc:spChg chg="del">
          <ac:chgData name="Henrique Delegrego" userId="dda1244064eddf32" providerId="LiveId" clId="{E357DDBD-C68D-4ABD-ABD3-9CFEEF8EB3E8}" dt="2023-11-22T16:34:58.494" v="72" actId="478"/>
          <ac:spMkLst>
            <pc:docMk/>
            <pc:sldMk cId="532095654" sldId="300"/>
            <ac:spMk id="20" creationId="{DC116677-AC4E-27BE-10AC-FB74C69A60BC}"/>
          </ac:spMkLst>
        </pc:spChg>
        <pc:picChg chg="del">
          <ac:chgData name="Henrique Delegrego" userId="dda1244064eddf32" providerId="LiveId" clId="{E357DDBD-C68D-4ABD-ABD3-9CFEEF8EB3E8}" dt="2023-11-22T16:34:33.514" v="64" actId="478"/>
          <ac:picMkLst>
            <pc:docMk/>
            <pc:sldMk cId="532095654" sldId="300"/>
            <ac:picMk id="5" creationId="{8D5C58EA-73B9-94E5-E764-D3DE51E678EB}"/>
          </ac:picMkLst>
        </pc:picChg>
        <pc:picChg chg="add mod modCrop">
          <ac:chgData name="Henrique Delegrego" userId="dda1244064eddf32" providerId="LiveId" clId="{E357DDBD-C68D-4ABD-ABD3-9CFEEF8EB3E8}" dt="2023-11-24T15:45:29.833" v="122" actId="1076"/>
          <ac:picMkLst>
            <pc:docMk/>
            <pc:sldMk cId="532095654" sldId="300"/>
            <ac:picMk id="5" creationId="{9B328A0E-757F-8A0C-F4F5-0A4488B13693}"/>
          </ac:picMkLst>
        </pc:picChg>
        <pc:picChg chg="add del mod ord">
          <ac:chgData name="Henrique Delegrego" userId="dda1244064eddf32" providerId="LiveId" clId="{E357DDBD-C68D-4ABD-ABD3-9CFEEF8EB3E8}" dt="2023-11-22T16:34:56.201" v="71" actId="478"/>
          <ac:picMkLst>
            <pc:docMk/>
            <pc:sldMk cId="532095654" sldId="300"/>
            <ac:picMk id="6" creationId="{7E7322B1-C9B7-5211-F19D-BE78545B3D36}"/>
          </ac:picMkLst>
        </pc:picChg>
      </pc:sldChg>
      <pc:sldChg chg="addSp delSp modSp mod delAnim">
        <pc:chgData name="Henrique Delegrego" userId="dda1244064eddf32" providerId="LiveId" clId="{E357DDBD-C68D-4ABD-ABD3-9CFEEF8EB3E8}" dt="2023-11-24T15:46:13.523" v="137" actId="1076"/>
        <pc:sldMkLst>
          <pc:docMk/>
          <pc:sldMk cId="2641585955" sldId="301"/>
        </pc:sldMkLst>
        <pc:spChg chg="mod">
          <ac:chgData name="Henrique Delegrego" userId="dda1244064eddf32" providerId="LiveId" clId="{E357DDBD-C68D-4ABD-ABD3-9CFEEF8EB3E8}" dt="2023-11-24T15:46:13.523" v="137" actId="1076"/>
          <ac:spMkLst>
            <pc:docMk/>
            <pc:sldMk cId="2641585955" sldId="301"/>
            <ac:spMk id="17" creationId="{C9F01C38-B903-F21D-29D6-D20EAF827104}"/>
          </ac:spMkLst>
        </pc:spChg>
        <pc:spChg chg="del">
          <ac:chgData name="Henrique Delegrego" userId="dda1244064eddf32" providerId="LiveId" clId="{E357DDBD-C68D-4ABD-ABD3-9CFEEF8EB3E8}" dt="2023-11-24T13:41:16.178" v="108" actId="478"/>
          <ac:spMkLst>
            <pc:docMk/>
            <pc:sldMk cId="2641585955" sldId="301"/>
            <ac:spMk id="18" creationId="{86287769-2986-A323-375C-11EBC0C2185F}"/>
          </ac:spMkLst>
        </pc:spChg>
        <pc:picChg chg="add mod">
          <ac:chgData name="Henrique Delegrego" userId="dda1244064eddf32" providerId="LiveId" clId="{E357DDBD-C68D-4ABD-ABD3-9CFEEF8EB3E8}" dt="2023-11-24T13:40:26.863" v="106" actId="1076"/>
          <ac:picMkLst>
            <pc:docMk/>
            <pc:sldMk cId="2641585955" sldId="301"/>
            <ac:picMk id="5" creationId="{32C9AC67-738E-467D-52E4-AF993F93374B}"/>
          </ac:picMkLst>
        </pc:picChg>
        <pc:picChg chg="del">
          <ac:chgData name="Henrique Delegrego" userId="dda1244064eddf32" providerId="LiveId" clId="{E357DDBD-C68D-4ABD-ABD3-9CFEEF8EB3E8}" dt="2023-11-24T13:40:24.327" v="104" actId="478"/>
          <ac:picMkLst>
            <pc:docMk/>
            <pc:sldMk cId="2641585955" sldId="301"/>
            <ac:picMk id="6" creationId="{94C86D30-6E98-A4B9-6E63-182620E3C45F}"/>
          </ac:picMkLst>
        </pc:picChg>
        <pc:picChg chg="add del">
          <ac:chgData name="Henrique Delegrego" userId="dda1244064eddf32" providerId="LiveId" clId="{E357DDBD-C68D-4ABD-ABD3-9CFEEF8EB3E8}" dt="2023-11-24T15:45:59.675" v="129" actId="478"/>
          <ac:picMkLst>
            <pc:docMk/>
            <pc:sldMk cId="2641585955" sldId="301"/>
            <ac:picMk id="6" creationId="{CFA5D4CD-B5C4-8342-2497-F8A124630812}"/>
          </ac:picMkLst>
        </pc:picChg>
        <pc:picChg chg="add mod modCrop">
          <ac:chgData name="Henrique Delegrego" userId="dda1244064eddf32" providerId="LiveId" clId="{E357DDBD-C68D-4ABD-ABD3-9CFEEF8EB3E8}" dt="2023-11-24T15:46:11.525" v="136" actId="1076"/>
          <ac:picMkLst>
            <pc:docMk/>
            <pc:sldMk cId="2641585955" sldId="301"/>
            <ac:picMk id="8" creationId="{3585C1D4-A141-167F-A535-0DAF4E3CE6B6}"/>
          </ac:picMkLst>
        </pc:picChg>
      </pc:sldChg>
      <pc:sldChg chg="modSp mod">
        <pc:chgData name="Henrique Delegrego" userId="dda1244064eddf32" providerId="LiveId" clId="{E357DDBD-C68D-4ABD-ABD3-9CFEEF8EB3E8}" dt="2023-11-24T13:38:39.939" v="101" actId="1076"/>
        <pc:sldMkLst>
          <pc:docMk/>
          <pc:sldMk cId="497490881" sldId="304"/>
        </pc:sldMkLst>
        <pc:spChg chg="mod">
          <ac:chgData name="Henrique Delegrego" userId="dda1244064eddf32" providerId="LiveId" clId="{E357DDBD-C68D-4ABD-ABD3-9CFEEF8EB3E8}" dt="2023-11-24T13:38:39.939" v="101" actId="1076"/>
          <ac:spMkLst>
            <pc:docMk/>
            <pc:sldMk cId="497490881" sldId="304"/>
            <ac:spMk id="7" creationId="{AFC2F798-5B30-D78E-9935-E9E25338EC39}"/>
          </ac:spMkLst>
        </pc:spChg>
      </pc:sldChg>
      <pc:sldChg chg="addSp delSp modSp">
        <pc:chgData name="Henrique Delegrego" userId="dda1244064eddf32" providerId="LiveId" clId="{E357DDBD-C68D-4ABD-ABD3-9CFEEF8EB3E8}" dt="2023-11-24T13:38:43.374" v="103"/>
        <pc:sldMkLst>
          <pc:docMk/>
          <pc:sldMk cId="2900368698" sldId="305"/>
        </pc:sldMkLst>
        <pc:spChg chg="add mod">
          <ac:chgData name="Henrique Delegrego" userId="dda1244064eddf32" providerId="LiveId" clId="{E357DDBD-C68D-4ABD-ABD3-9CFEEF8EB3E8}" dt="2023-11-24T13:38:43.374" v="103"/>
          <ac:spMkLst>
            <pc:docMk/>
            <pc:sldMk cId="2900368698" sldId="305"/>
            <ac:spMk id="5" creationId="{489CAE78-B396-E185-98E2-545D8D7FFA4F}"/>
          </ac:spMkLst>
        </pc:spChg>
        <pc:spChg chg="del">
          <ac:chgData name="Henrique Delegrego" userId="dda1244064eddf32" providerId="LiveId" clId="{E357DDBD-C68D-4ABD-ABD3-9CFEEF8EB3E8}" dt="2023-11-24T13:38:43.097" v="102" actId="478"/>
          <ac:spMkLst>
            <pc:docMk/>
            <pc:sldMk cId="2900368698" sldId="305"/>
            <ac:spMk id="7" creationId="{AFC2F798-5B30-D78E-9935-E9E25338EC39}"/>
          </ac:spMkLst>
        </pc:spChg>
      </pc:sldChg>
    </pc:docChg>
  </pc:docChgLst>
  <pc:docChgLst>
    <pc:chgData name="Henrique Delegrego" userId="dda1244064eddf32" providerId="LiveId" clId="{3C947EAC-9457-4709-9A55-3B28EEF5C0AA}"/>
    <pc:docChg chg="undo custSel addSld modSld">
      <pc:chgData name="Henrique Delegrego" userId="dda1244064eddf32" providerId="LiveId" clId="{3C947EAC-9457-4709-9A55-3B28EEF5C0AA}" dt="2023-09-20T18:12:18.666" v="616" actId="1076"/>
      <pc:docMkLst>
        <pc:docMk/>
      </pc:docMkLst>
      <pc:sldChg chg="modSp mod modAnim">
        <pc:chgData name="Henrique Delegrego" userId="dda1244064eddf32" providerId="LiveId" clId="{3C947EAC-9457-4709-9A55-3B28EEF5C0AA}" dt="2023-09-20T17:09:19.769" v="116" actId="20577"/>
        <pc:sldMkLst>
          <pc:docMk/>
          <pc:sldMk cId="2856255741" sldId="297"/>
        </pc:sldMkLst>
        <pc:spChg chg="mod">
          <ac:chgData name="Henrique Delegrego" userId="dda1244064eddf32" providerId="LiveId" clId="{3C947EAC-9457-4709-9A55-3B28EEF5C0AA}" dt="2023-09-20T17:09:19.769" v="116" actId="20577"/>
          <ac:spMkLst>
            <pc:docMk/>
            <pc:sldMk cId="2856255741" sldId="297"/>
            <ac:spMk id="2" creationId="{0F0D6A9E-E1F8-A201-43EE-4FE8099F1075}"/>
          </ac:spMkLst>
        </pc:spChg>
        <pc:spChg chg="mod">
          <ac:chgData name="Henrique Delegrego" userId="dda1244064eddf32" providerId="LiveId" clId="{3C947EAC-9457-4709-9A55-3B28EEF5C0AA}" dt="2023-09-20T17:05:30.121" v="15" actId="20577"/>
          <ac:spMkLst>
            <pc:docMk/>
            <pc:sldMk cId="2856255741" sldId="297"/>
            <ac:spMk id="3" creationId="{ECC70841-ED15-5676-6FBD-CAFB210F45E2}"/>
          </ac:spMkLst>
        </pc:spChg>
      </pc:sldChg>
      <pc:sldChg chg="addSp delSp modSp add mod delAnim modAnim">
        <pc:chgData name="Henrique Delegrego" userId="dda1244064eddf32" providerId="LiveId" clId="{3C947EAC-9457-4709-9A55-3B28EEF5C0AA}" dt="2023-09-20T17:39:15.457" v="366" actId="20577"/>
        <pc:sldMkLst>
          <pc:docMk/>
          <pc:sldMk cId="3890465895" sldId="298"/>
        </pc:sldMkLst>
        <pc:spChg chg="mod">
          <ac:chgData name="Henrique Delegrego" userId="dda1244064eddf32" providerId="LiveId" clId="{3C947EAC-9457-4709-9A55-3B28EEF5C0AA}" dt="2023-09-20T17:14:12.349" v="155" actId="14100"/>
          <ac:spMkLst>
            <pc:docMk/>
            <pc:sldMk cId="3890465895" sldId="298"/>
            <ac:spMk id="2" creationId="{0F0D6A9E-E1F8-A201-43EE-4FE8099F1075}"/>
          </ac:spMkLst>
        </pc:spChg>
        <pc:spChg chg="mod">
          <ac:chgData name="Henrique Delegrego" userId="dda1244064eddf32" providerId="LiveId" clId="{3C947EAC-9457-4709-9A55-3B28EEF5C0AA}" dt="2023-09-20T17:39:15.457" v="366" actId="20577"/>
          <ac:spMkLst>
            <pc:docMk/>
            <pc:sldMk cId="3890465895" sldId="298"/>
            <ac:spMk id="3" creationId="{ECC70841-ED15-5676-6FBD-CAFB210F45E2}"/>
          </ac:spMkLst>
        </pc:spChg>
        <pc:spChg chg="add mod">
          <ac:chgData name="Henrique Delegrego" userId="dda1244064eddf32" providerId="LiveId" clId="{3C947EAC-9457-4709-9A55-3B28EEF5C0AA}" dt="2023-09-20T17:37:41.253" v="344" actId="207"/>
          <ac:spMkLst>
            <pc:docMk/>
            <pc:sldMk cId="3890465895" sldId="298"/>
            <ac:spMk id="7" creationId="{CE3BDFC3-AD73-DA21-4452-40EDB6BCE05A}"/>
          </ac:spMkLst>
        </pc:spChg>
        <pc:spChg chg="add del mod">
          <ac:chgData name="Henrique Delegrego" userId="dda1244064eddf32" providerId="LiveId" clId="{3C947EAC-9457-4709-9A55-3B28EEF5C0AA}" dt="2023-09-20T17:16:38.269" v="159"/>
          <ac:spMkLst>
            <pc:docMk/>
            <pc:sldMk cId="3890465895" sldId="298"/>
            <ac:spMk id="8" creationId="{6BACFA33-3A6F-46C6-B075-17E0B0988113}"/>
          </ac:spMkLst>
        </pc:spChg>
        <pc:spChg chg="add mod">
          <ac:chgData name="Henrique Delegrego" userId="dda1244064eddf32" providerId="LiveId" clId="{3C947EAC-9457-4709-9A55-3B28EEF5C0AA}" dt="2023-09-20T17:37:45.809" v="345" actId="207"/>
          <ac:spMkLst>
            <pc:docMk/>
            <pc:sldMk cId="3890465895" sldId="298"/>
            <ac:spMk id="10" creationId="{88CFB3CC-7DE7-8C32-EDEC-43A4721A684F}"/>
          </ac:spMkLst>
        </pc:spChg>
        <pc:spChg chg="add mod">
          <ac:chgData name="Henrique Delegrego" userId="dda1244064eddf32" providerId="LiveId" clId="{3C947EAC-9457-4709-9A55-3B28EEF5C0AA}" dt="2023-09-20T17:37:47.475" v="346" actId="207"/>
          <ac:spMkLst>
            <pc:docMk/>
            <pc:sldMk cId="3890465895" sldId="298"/>
            <ac:spMk id="11" creationId="{AE979107-5236-6D80-4235-5864C6E4BBC5}"/>
          </ac:spMkLst>
        </pc:spChg>
        <pc:spChg chg="add del mod">
          <ac:chgData name="Henrique Delegrego" userId="dda1244064eddf32" providerId="LiveId" clId="{3C947EAC-9457-4709-9A55-3B28EEF5C0AA}" dt="2023-09-20T17:29:59.156" v="319" actId="478"/>
          <ac:spMkLst>
            <pc:docMk/>
            <pc:sldMk cId="3890465895" sldId="298"/>
            <ac:spMk id="12" creationId="{616E30E8-8246-21AA-35A4-38D27E409A2F}"/>
          </ac:spMkLst>
        </pc:spChg>
        <pc:spChg chg="add del mod">
          <ac:chgData name="Henrique Delegrego" userId="dda1244064eddf32" providerId="LiveId" clId="{3C947EAC-9457-4709-9A55-3B28EEF5C0AA}" dt="2023-09-20T17:29:58.067" v="318" actId="478"/>
          <ac:spMkLst>
            <pc:docMk/>
            <pc:sldMk cId="3890465895" sldId="298"/>
            <ac:spMk id="13" creationId="{1FEC79E0-7BC7-CC40-51E5-F9EEEA0B7F31}"/>
          </ac:spMkLst>
        </pc:spChg>
        <pc:spChg chg="add mod">
          <ac:chgData name="Henrique Delegrego" userId="dda1244064eddf32" providerId="LiveId" clId="{3C947EAC-9457-4709-9A55-3B28EEF5C0AA}" dt="2023-09-20T17:37:50.920" v="347" actId="207"/>
          <ac:spMkLst>
            <pc:docMk/>
            <pc:sldMk cId="3890465895" sldId="298"/>
            <ac:spMk id="14" creationId="{7E702ED3-F839-74C0-B8FA-CB7F9363015A}"/>
          </ac:spMkLst>
        </pc:spChg>
        <pc:picChg chg="add mod ord modCrop">
          <ac:chgData name="Henrique Delegrego" userId="dda1244064eddf32" providerId="LiveId" clId="{3C947EAC-9457-4709-9A55-3B28EEF5C0AA}" dt="2023-09-20T17:17:04.692" v="177" actId="1076"/>
          <ac:picMkLst>
            <pc:docMk/>
            <pc:sldMk cId="3890465895" sldId="298"/>
            <ac:picMk id="6" creationId="{494E4EB6-B1BF-B564-8F97-302E486E569E}"/>
          </ac:picMkLst>
        </pc:picChg>
      </pc:sldChg>
      <pc:sldChg chg="addSp delSp modSp add mod delAnim modAnim">
        <pc:chgData name="Henrique Delegrego" userId="dda1244064eddf32" providerId="LiveId" clId="{3C947EAC-9457-4709-9A55-3B28EEF5C0AA}" dt="2023-09-20T18:12:18.666" v="616" actId="1076"/>
        <pc:sldMkLst>
          <pc:docMk/>
          <pc:sldMk cId="1104379263" sldId="299"/>
        </pc:sldMkLst>
        <pc:spChg chg="del">
          <ac:chgData name="Henrique Delegrego" userId="dda1244064eddf32" providerId="LiveId" clId="{3C947EAC-9457-4709-9A55-3B28EEF5C0AA}" dt="2023-09-20T17:40:31.469" v="400" actId="478"/>
          <ac:spMkLst>
            <pc:docMk/>
            <pc:sldMk cId="1104379263" sldId="299"/>
            <ac:spMk id="2" creationId="{0F0D6A9E-E1F8-A201-43EE-4FE8099F1075}"/>
          </ac:spMkLst>
        </pc:spChg>
        <pc:spChg chg="mod">
          <ac:chgData name="Henrique Delegrego" userId="dda1244064eddf32" providerId="LiveId" clId="{3C947EAC-9457-4709-9A55-3B28EEF5C0AA}" dt="2023-09-20T17:39:19.816" v="373" actId="20577"/>
          <ac:spMkLst>
            <pc:docMk/>
            <pc:sldMk cId="1104379263" sldId="299"/>
            <ac:spMk id="3" creationId="{ECC70841-ED15-5676-6FBD-CAFB210F45E2}"/>
          </ac:spMkLst>
        </pc:spChg>
        <pc:spChg chg="del mod">
          <ac:chgData name="Henrique Delegrego" userId="dda1244064eddf32" providerId="LiveId" clId="{3C947EAC-9457-4709-9A55-3B28EEF5C0AA}" dt="2023-09-20T17:39:26.794" v="376" actId="478"/>
          <ac:spMkLst>
            <pc:docMk/>
            <pc:sldMk cId="1104379263" sldId="299"/>
            <ac:spMk id="7" creationId="{CE3BDFC3-AD73-DA21-4452-40EDB6BCE05A}"/>
          </ac:spMkLst>
        </pc:spChg>
        <pc:spChg chg="del">
          <ac:chgData name="Henrique Delegrego" userId="dda1244064eddf32" providerId="LiveId" clId="{3C947EAC-9457-4709-9A55-3B28EEF5C0AA}" dt="2023-09-20T17:39:28.505" v="378" actId="478"/>
          <ac:spMkLst>
            <pc:docMk/>
            <pc:sldMk cId="1104379263" sldId="299"/>
            <ac:spMk id="10" creationId="{88CFB3CC-7DE7-8C32-EDEC-43A4721A684F}"/>
          </ac:spMkLst>
        </pc:spChg>
        <pc:spChg chg="del">
          <ac:chgData name="Henrique Delegrego" userId="dda1244064eddf32" providerId="LiveId" clId="{3C947EAC-9457-4709-9A55-3B28EEF5C0AA}" dt="2023-09-20T17:39:27.620" v="377" actId="478"/>
          <ac:spMkLst>
            <pc:docMk/>
            <pc:sldMk cId="1104379263" sldId="299"/>
            <ac:spMk id="11" creationId="{AE979107-5236-6D80-4235-5864C6E4BBC5}"/>
          </ac:spMkLst>
        </pc:spChg>
        <pc:spChg chg="del">
          <ac:chgData name="Henrique Delegrego" userId="dda1244064eddf32" providerId="LiveId" clId="{3C947EAC-9457-4709-9A55-3B28EEF5C0AA}" dt="2023-09-20T17:39:30.399" v="379" actId="478"/>
          <ac:spMkLst>
            <pc:docMk/>
            <pc:sldMk cId="1104379263" sldId="299"/>
            <ac:spMk id="14" creationId="{7E702ED3-F839-74C0-B8FA-CB7F9363015A}"/>
          </ac:spMkLst>
        </pc:spChg>
        <pc:spChg chg="add del mod">
          <ac:chgData name="Henrique Delegrego" userId="dda1244064eddf32" providerId="LiveId" clId="{3C947EAC-9457-4709-9A55-3B28EEF5C0AA}" dt="2023-09-20T18:03:04.543" v="412" actId="478"/>
          <ac:spMkLst>
            <pc:docMk/>
            <pc:sldMk cId="1104379263" sldId="299"/>
            <ac:spMk id="16" creationId="{A239C066-1628-49D8-89B2-EF43803DB907}"/>
          </ac:spMkLst>
        </pc:spChg>
        <pc:spChg chg="add mod">
          <ac:chgData name="Henrique Delegrego" userId="dda1244064eddf32" providerId="LiveId" clId="{3C947EAC-9457-4709-9A55-3B28EEF5C0AA}" dt="2023-09-20T18:11:03.173" v="591" actId="1076"/>
          <ac:spMkLst>
            <pc:docMk/>
            <pc:sldMk cId="1104379263" sldId="299"/>
            <ac:spMk id="17" creationId="{C9F01C38-B903-F21D-29D6-D20EAF827104}"/>
          </ac:spMkLst>
        </pc:spChg>
        <pc:spChg chg="add mod">
          <ac:chgData name="Henrique Delegrego" userId="dda1244064eddf32" providerId="LiveId" clId="{3C947EAC-9457-4709-9A55-3B28EEF5C0AA}" dt="2023-09-20T18:11:07.933" v="592" actId="1076"/>
          <ac:spMkLst>
            <pc:docMk/>
            <pc:sldMk cId="1104379263" sldId="299"/>
            <ac:spMk id="18" creationId="{86287769-2986-A323-375C-11EBC0C2185F}"/>
          </ac:spMkLst>
        </pc:spChg>
        <pc:spChg chg="add mod">
          <ac:chgData name="Henrique Delegrego" userId="dda1244064eddf32" providerId="LiveId" clId="{3C947EAC-9457-4709-9A55-3B28EEF5C0AA}" dt="2023-09-20T18:11:51.243" v="604" actId="207"/>
          <ac:spMkLst>
            <pc:docMk/>
            <pc:sldMk cId="1104379263" sldId="299"/>
            <ac:spMk id="19" creationId="{9F762170-9CB6-DE51-2C58-C542B809D010}"/>
          </ac:spMkLst>
        </pc:spChg>
        <pc:spChg chg="add mod">
          <ac:chgData name="Henrique Delegrego" userId="dda1244064eddf32" providerId="LiveId" clId="{3C947EAC-9457-4709-9A55-3B28EEF5C0AA}" dt="2023-09-20T18:12:18.666" v="616" actId="1076"/>
          <ac:spMkLst>
            <pc:docMk/>
            <pc:sldMk cId="1104379263" sldId="299"/>
            <ac:spMk id="20" creationId="{DC116677-AC4E-27BE-10AC-FB74C69A60BC}"/>
          </ac:spMkLst>
        </pc:spChg>
        <pc:picChg chg="del">
          <ac:chgData name="Henrique Delegrego" userId="dda1244064eddf32" providerId="LiveId" clId="{3C947EAC-9457-4709-9A55-3B28EEF5C0AA}" dt="2023-09-20T17:39:24.791" v="374" actId="478"/>
          <ac:picMkLst>
            <pc:docMk/>
            <pc:sldMk cId="1104379263" sldId="299"/>
            <ac:picMk id="6" creationId="{494E4EB6-B1BF-B564-8F97-302E486E569E}"/>
          </ac:picMkLst>
        </pc:picChg>
        <pc:picChg chg="add mod modCrop">
          <ac:chgData name="Henrique Delegrego" userId="dda1244064eddf32" providerId="LiveId" clId="{3C947EAC-9457-4709-9A55-3B28EEF5C0AA}" dt="2023-09-20T18:10:53.490" v="590" actId="1076"/>
          <ac:picMkLst>
            <pc:docMk/>
            <pc:sldMk cId="1104379263" sldId="299"/>
            <ac:picMk id="8" creationId="{6C84D11B-9474-F810-BCB2-0A3309041902}"/>
          </ac:picMkLst>
        </pc:picChg>
        <pc:picChg chg="add del mod modCrop">
          <ac:chgData name="Henrique Delegrego" userId="dda1244064eddf32" providerId="LiveId" clId="{3C947EAC-9457-4709-9A55-3B28EEF5C0AA}" dt="2023-09-20T18:02:22.384" v="406" actId="478"/>
          <ac:picMkLst>
            <pc:docMk/>
            <pc:sldMk cId="1104379263" sldId="299"/>
            <ac:picMk id="13" creationId="{B1FE81B8-8349-3CB1-2122-D70EC044F3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17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1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1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2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50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627512" y="1724025"/>
            <a:ext cx="1106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SELECT é o principal comando da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Estatísticas mostram que mais de 70% das operações em um SGBD relacional correspondem a consultas aos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comando SELECT seleciona, restringe, projeta, agrupa e seleciona dados de uma ou mais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Gera diferentes visões sobre os mesmos dados</a:t>
            </a:r>
          </a:p>
        </p:txBody>
      </p:sp>
    </p:spTree>
    <p:extLst>
      <p:ext uri="{BB962C8B-B14F-4D97-AF65-F5344CB8AC3E}">
        <p14:creationId xmlns:p14="http://schemas.microsoft.com/office/powerpoint/2010/main" val="28562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4E4EB6-B1BF-B564-8F97-302E486E5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" t="3729" r="10455" b="3232"/>
          <a:stretch/>
        </p:blipFill>
        <p:spPr>
          <a:xfrm>
            <a:off x="3183488" y="2682927"/>
            <a:ext cx="5283667" cy="3988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3870" y="581025"/>
            <a:ext cx="2505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Os comandos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627512" y="1724025"/>
            <a:ext cx="103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comando SELECT apresenta seis cláusulas, sendo que duas delas são obrigatórias (SELECT E FROM)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DFC3-AD73-DA21-4452-40EDB6BCE05A}"/>
              </a:ext>
            </a:extLst>
          </p:cNvPr>
          <p:cNvSpPr txBox="1"/>
          <p:nvPr/>
        </p:nvSpPr>
        <p:spPr>
          <a:xfrm>
            <a:off x="6530828" y="2812827"/>
            <a:ext cx="528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SELECT</a:t>
            </a:r>
            <a:r>
              <a:rPr lang="pt-BR" sz="2400" dirty="0"/>
              <a:t>: informar quais colunas deseja recuperar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B3CC-7DE7-8C32-EDEC-43A4721A684F}"/>
              </a:ext>
            </a:extLst>
          </p:cNvPr>
          <p:cNvSpPr txBox="1"/>
          <p:nvPr/>
        </p:nvSpPr>
        <p:spPr>
          <a:xfrm>
            <a:off x="0" y="3201058"/>
            <a:ext cx="324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FROM</a:t>
            </a:r>
            <a:r>
              <a:rPr lang="pt-BR" sz="2400" dirty="0"/>
              <a:t>: qual tabela(s) deve ser recuperada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79107-5236-6D80-4235-5864C6E4BBC5}"/>
              </a:ext>
            </a:extLst>
          </p:cNvPr>
          <p:cNvSpPr txBox="1"/>
          <p:nvPr/>
        </p:nvSpPr>
        <p:spPr>
          <a:xfrm>
            <a:off x="6095999" y="4016734"/>
            <a:ext cx="598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WHERE</a:t>
            </a:r>
            <a:r>
              <a:rPr lang="pt-BR" sz="2400" dirty="0"/>
              <a:t>: informar as condições que os dados a serem recuperados devem atender.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02ED3-F839-74C0-B8FA-CB7F9363015A}"/>
              </a:ext>
            </a:extLst>
          </p:cNvPr>
          <p:cNvSpPr txBox="1"/>
          <p:nvPr/>
        </p:nvSpPr>
        <p:spPr>
          <a:xfrm>
            <a:off x="-1" y="5828080"/>
            <a:ext cx="324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ORDER BY</a:t>
            </a:r>
            <a:r>
              <a:rPr lang="pt-BR" sz="2400" dirty="0"/>
              <a:t>: ordenamento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3890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7322B1-C9B7-5211-F19D-BE78545B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40" y="1894585"/>
            <a:ext cx="6306430" cy="1028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433102" y="581025"/>
            <a:ext cx="26866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SELECT e FROM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1C38-B903-F21D-29D6-D20EAF827104}"/>
              </a:ext>
            </a:extLst>
          </p:cNvPr>
          <p:cNvSpPr txBox="1"/>
          <p:nvPr/>
        </p:nvSpPr>
        <p:spPr>
          <a:xfrm>
            <a:off x="1336921" y="5251945"/>
            <a:ext cx="904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importante ressaltar que o exemplo acima não restringe os registros recuperados, ou seja, todos os registros da tabela serão recuperados.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62170-9CB6-DE51-2C58-C542B809D010}"/>
              </a:ext>
            </a:extLst>
          </p:cNvPr>
          <p:cNvSpPr txBox="1"/>
          <p:nvPr/>
        </p:nvSpPr>
        <p:spPr>
          <a:xfrm>
            <a:off x="8171366" y="1827982"/>
            <a:ext cx="167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(Coluna)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63D14-0E38-9366-C315-128E44859F43}"/>
              </a:ext>
            </a:extLst>
          </p:cNvPr>
          <p:cNvSpPr txBox="1"/>
          <p:nvPr/>
        </p:nvSpPr>
        <p:spPr>
          <a:xfrm>
            <a:off x="5019933" y="2293560"/>
            <a:ext cx="167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(Tabela)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28A0E-757F-8A0C-F4F5-0A4488B136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42" t="3834" r="9724" b="4420"/>
          <a:stretch/>
        </p:blipFill>
        <p:spPr>
          <a:xfrm>
            <a:off x="3657600" y="2957793"/>
            <a:ext cx="4185983" cy="20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433102" y="581025"/>
            <a:ext cx="26866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1C38-B903-F21D-29D6-D20EAF827104}"/>
              </a:ext>
            </a:extLst>
          </p:cNvPr>
          <p:cNvSpPr txBox="1"/>
          <p:nvPr/>
        </p:nvSpPr>
        <p:spPr>
          <a:xfrm>
            <a:off x="1174912" y="5002669"/>
            <a:ext cx="1039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operadores mais utilizados na cláusula WHERE são classificados em relacionais e lógicos. (Os mesmos usados na alteração de tabelas)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Existem outros operadores, mas não são tão utilizados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AC67-738E-467D-52E4-AF993F933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287" y="1561232"/>
            <a:ext cx="7278116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5C1D4-A141-167F-A535-0DAF4E3CE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99" t="15017" r="14281" b="32522"/>
          <a:stretch/>
        </p:blipFill>
        <p:spPr>
          <a:xfrm>
            <a:off x="3665108" y="3281950"/>
            <a:ext cx="475247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433102" y="581025"/>
            <a:ext cx="26866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ORDER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2675E-8A91-DE43-B4F8-84ADAF9B6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14" y="1710309"/>
            <a:ext cx="6203218" cy="906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0432E-539F-F497-AAFD-C3CF9658FC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86" t="22213" r="13356" b="16860"/>
          <a:stretch/>
        </p:blipFill>
        <p:spPr>
          <a:xfrm>
            <a:off x="7630222" y="944494"/>
            <a:ext cx="4439911" cy="1672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B65B0-0A23-4DC0-09F0-C2DD1AC11D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71" t="7828" r="20568" b="27836"/>
          <a:stretch/>
        </p:blipFill>
        <p:spPr>
          <a:xfrm>
            <a:off x="7752089" y="3083713"/>
            <a:ext cx="4439911" cy="1634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A0E20-A17E-F737-E30E-50E1A3CE09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72" t="12065" r="8432" b="3021"/>
          <a:stretch/>
        </p:blipFill>
        <p:spPr>
          <a:xfrm>
            <a:off x="531713" y="3590494"/>
            <a:ext cx="6203219" cy="1300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24D980-93F4-D2F0-FC3D-915BE9A0BFE7}"/>
              </a:ext>
            </a:extLst>
          </p:cNvPr>
          <p:cNvSpPr txBox="1"/>
          <p:nvPr/>
        </p:nvSpPr>
        <p:spPr>
          <a:xfrm>
            <a:off x="433102" y="4962744"/>
            <a:ext cx="11537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resultado acima será ordenado do menor para o maior (ASC), esta é a opção padrão da cláusula e pode ser omitida, ou seja, ordenar sempre do menor para o maior.</a:t>
            </a:r>
          </a:p>
          <a:p>
            <a:r>
              <a:rPr lang="pt-BR" sz="2400" dirty="0"/>
              <a:t>Porém, é possível indicar que a sequência seja ordenada do maior para o menor.</a:t>
            </a:r>
          </a:p>
          <a:p>
            <a:r>
              <a:rPr lang="pt-BR" sz="2400" dirty="0"/>
              <a:t>Para tanto, é necessário utilizar a palavra reservada "DESC"</a:t>
            </a:r>
          </a:p>
        </p:txBody>
      </p:sp>
    </p:spTree>
    <p:extLst>
      <p:ext uri="{BB962C8B-B14F-4D97-AF65-F5344CB8AC3E}">
        <p14:creationId xmlns:p14="http://schemas.microsoft.com/office/powerpoint/2010/main" val="36758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565354" y="1544731"/>
            <a:ext cx="1106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conceito que envolve o recurso de busca em várias tabelas está atrelado ao termo junção (</a:t>
            </a:r>
            <a:r>
              <a:rPr lang="pt-BR" sz="2400" dirty="0" err="1"/>
              <a:t>join</a:t>
            </a:r>
            <a:r>
              <a:rPr lang="pt-BR" sz="2400" dirty="0"/>
              <a:t>) que é uma condição pela qual os dados são submetidos a outro conjunto de dados (uma tabela, por exemplo).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utilizar uma junção, você deve relacionar colunas de diferentes tabelas no banco de dados.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84F05-D46F-6838-BABA-35CE558FF6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3"/>
          <a:stretch/>
        </p:blipFill>
        <p:spPr>
          <a:xfrm>
            <a:off x="-2" y="4328441"/>
            <a:ext cx="12129047" cy="1095206"/>
          </a:xfrm>
          <a:prstGeom prst="rect">
            <a:avLst/>
          </a:prstGeom>
        </p:spPr>
      </p:pic>
      <p:sp>
        <p:nvSpPr>
          <p:cNvPr id="7" name="Título 5">
            <a:extLst>
              <a:ext uri="{FF2B5EF4-FFF2-40B4-BE49-F238E27FC236}">
                <a16:creationId xmlns:a16="http://schemas.microsoft.com/office/drawing/2014/main" id="{AFC2F798-5B30-D78E-9935-E9E25338EC39}"/>
              </a:ext>
            </a:extLst>
          </p:cNvPr>
          <p:cNvSpPr txBox="1">
            <a:spLocks/>
          </p:cNvSpPr>
          <p:nvPr/>
        </p:nvSpPr>
        <p:spPr bwMode="auto">
          <a:xfrm>
            <a:off x="168736" y="437776"/>
            <a:ext cx="41767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 em Várias Tabelas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E855B71-FC70-BF73-F560-93D3B429A458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BF821-F59D-A3B9-D7F4-141051AE244F}"/>
              </a:ext>
            </a:extLst>
          </p:cNvPr>
          <p:cNvSpPr txBox="1"/>
          <p:nvPr/>
        </p:nvSpPr>
        <p:spPr>
          <a:xfrm>
            <a:off x="565354" y="3429000"/>
            <a:ext cx="11626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forma mais comum de fazer isso é através da sintaxe apresentada abaixo (alias)</a:t>
            </a:r>
          </a:p>
        </p:txBody>
      </p:sp>
    </p:spTree>
    <p:extLst>
      <p:ext uri="{BB962C8B-B14F-4D97-AF65-F5344CB8AC3E}">
        <p14:creationId xmlns:p14="http://schemas.microsoft.com/office/powerpoint/2010/main" val="4974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262613" y="1225366"/>
            <a:ext cx="11061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É necessário</a:t>
            </a:r>
            <a:r>
              <a:rPr lang="pt-BR" sz="2400" dirty="0"/>
              <a:t> colocar uma cláusula WHERE igualando duas colunas para juntar as informações quando é feito um SELECT com várias tabelas.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usado para agrupar linhas que têm os mesmos valores em uma ou mais colunas em resumos de linhas.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E855B71-FC70-BF73-F560-93D3B429A458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FFD1C-83B1-E04F-3125-578445CA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2" b="25107"/>
          <a:stretch/>
        </p:blipFill>
        <p:spPr>
          <a:xfrm>
            <a:off x="5832017" y="3028160"/>
            <a:ext cx="2241529" cy="300992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48DDBE-4C2B-B934-F683-A5B30D19EDD0}"/>
              </a:ext>
            </a:extLst>
          </p:cNvPr>
          <p:cNvSpPr/>
          <p:nvPr/>
        </p:nvSpPr>
        <p:spPr>
          <a:xfrm>
            <a:off x="8343145" y="4163143"/>
            <a:ext cx="629709" cy="339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20BD-168E-BCAF-8E53-81DAC2C9449C}"/>
              </a:ext>
            </a:extLst>
          </p:cNvPr>
          <p:cNvSpPr txBox="1"/>
          <p:nvPr/>
        </p:nvSpPr>
        <p:spPr>
          <a:xfrm>
            <a:off x="4453698" y="2532680"/>
            <a:ext cx="56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Sem a segunda cláusula (cartesian product)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8651F-8491-D9A7-277E-D15439A1808C}"/>
              </a:ext>
            </a:extLst>
          </p:cNvPr>
          <p:cNvSpPr txBox="1"/>
          <p:nvPr/>
        </p:nvSpPr>
        <p:spPr>
          <a:xfrm>
            <a:off x="9086219" y="3347911"/>
            <a:ext cx="316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Com a segunda cláusula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DF853-CA35-62D2-DD7A-E5A3AF47F7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3" t="4960" r="1784" b="6629"/>
          <a:stretch/>
        </p:blipFill>
        <p:spPr>
          <a:xfrm>
            <a:off x="169323" y="3808251"/>
            <a:ext cx="5393095" cy="1387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05D6F-8A1E-CDD7-2E7A-353D8F0914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53" r="6735" b="10912"/>
          <a:stretch/>
        </p:blipFill>
        <p:spPr>
          <a:xfrm>
            <a:off x="9168015" y="3865882"/>
            <a:ext cx="3012164" cy="1014028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489CAE78-B396-E185-98E2-545D8D7FFA4F}"/>
              </a:ext>
            </a:extLst>
          </p:cNvPr>
          <p:cNvSpPr txBox="1">
            <a:spLocks/>
          </p:cNvSpPr>
          <p:nvPr/>
        </p:nvSpPr>
        <p:spPr bwMode="auto">
          <a:xfrm>
            <a:off x="168736" y="437776"/>
            <a:ext cx="41767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Seleção em Várias Tabelas</a:t>
            </a:r>
          </a:p>
        </p:txBody>
      </p:sp>
    </p:spTree>
    <p:extLst>
      <p:ext uri="{BB962C8B-B14F-4D97-AF65-F5344CB8AC3E}">
        <p14:creationId xmlns:p14="http://schemas.microsoft.com/office/powerpoint/2010/main" val="29003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400</Words>
  <Application>Microsoft Office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171</cp:revision>
  <cp:lastPrinted>2023-11-13T11:50:16Z</cp:lastPrinted>
  <dcterms:created xsi:type="dcterms:W3CDTF">2022-04-15T16:34:30Z</dcterms:created>
  <dcterms:modified xsi:type="dcterms:W3CDTF">2023-11-24T15:46:24Z</dcterms:modified>
</cp:coreProperties>
</file>