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99" r:id="rId3"/>
    <p:sldId id="300" r:id="rId4"/>
    <p:sldId id="301" r:id="rId5"/>
    <p:sldId id="30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01DCE-4FA2-4510-B6C2-918DF620364E}" v="30" dt="2023-11-02T17:18:00.882"/>
    <p1510:client id="{DB317850-0706-4318-BB18-C0A74C354B84}" v="1359" dt="2023-11-01T22:37:27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5165" autoAdjust="0"/>
  </p:normalViewPr>
  <p:slideViewPr>
    <p:cSldViewPr snapToGrid="0">
      <p:cViewPr varScale="1">
        <p:scale>
          <a:sx n="114" d="100"/>
          <a:sy n="114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8FF01DCE-4FA2-4510-B6C2-918DF620364E}"/>
    <pc:docChg chg="modSld">
      <pc:chgData name="Henrique Delegrego" userId="dda1244064eddf32" providerId="LiveId" clId="{8FF01DCE-4FA2-4510-B6C2-918DF620364E}" dt="2023-11-02T17:17:57.705" v="34" actId="20577"/>
      <pc:docMkLst>
        <pc:docMk/>
      </pc:docMkLst>
      <pc:sldChg chg="modSp mod">
        <pc:chgData name="Henrique Delegrego" userId="dda1244064eddf32" providerId="LiveId" clId="{8FF01DCE-4FA2-4510-B6C2-918DF620364E}" dt="2023-11-02T17:17:20.127" v="0"/>
        <pc:sldMkLst>
          <pc:docMk/>
          <pc:sldMk cId="1624184106" sldId="287"/>
        </pc:sldMkLst>
        <pc:spChg chg="mod">
          <ac:chgData name="Henrique Delegrego" userId="dda1244064eddf32" providerId="LiveId" clId="{8FF01DCE-4FA2-4510-B6C2-918DF620364E}" dt="2023-11-02T17:17:20.127" v="0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8FF01DCE-4FA2-4510-B6C2-918DF620364E}" dt="2023-11-02T17:17:21.845" v="1"/>
        <pc:sldMkLst>
          <pc:docMk/>
          <pc:sldMk cId="2943743262" sldId="299"/>
        </pc:sldMkLst>
        <pc:spChg chg="mod">
          <ac:chgData name="Henrique Delegrego" userId="dda1244064eddf32" providerId="LiveId" clId="{8FF01DCE-4FA2-4510-B6C2-918DF620364E}" dt="2023-11-02T17:17:21.845" v="1"/>
          <ac:spMkLst>
            <pc:docMk/>
            <pc:sldMk cId="2943743262" sldId="299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8FF01DCE-4FA2-4510-B6C2-918DF620364E}" dt="2023-11-02T17:17:23.432" v="2"/>
        <pc:sldMkLst>
          <pc:docMk/>
          <pc:sldMk cId="2538832907" sldId="300"/>
        </pc:sldMkLst>
        <pc:spChg chg="mod">
          <ac:chgData name="Henrique Delegrego" userId="dda1244064eddf32" providerId="LiveId" clId="{8FF01DCE-4FA2-4510-B6C2-918DF620364E}" dt="2023-11-02T17:17:23.432" v="2"/>
          <ac:spMkLst>
            <pc:docMk/>
            <pc:sldMk cId="2538832907" sldId="300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8FF01DCE-4FA2-4510-B6C2-918DF620364E}" dt="2023-11-02T17:17:57.705" v="34" actId="20577"/>
        <pc:sldMkLst>
          <pc:docMk/>
          <pc:sldMk cId="1356902463" sldId="301"/>
        </pc:sldMkLst>
        <pc:spChg chg="mod">
          <ac:chgData name="Henrique Delegrego" userId="dda1244064eddf32" providerId="LiveId" clId="{8FF01DCE-4FA2-4510-B6C2-918DF620364E}" dt="2023-11-02T17:17:24.993" v="3"/>
          <ac:spMkLst>
            <pc:docMk/>
            <pc:sldMk cId="1356902463" sldId="301"/>
            <ac:spMk id="9" creationId="{E84F1816-27BF-4854-9924-2042EF53FB5C}"/>
          </ac:spMkLst>
        </pc:spChg>
        <pc:spChg chg="mod">
          <ac:chgData name="Henrique Delegrego" userId="dda1244064eddf32" providerId="LiveId" clId="{8FF01DCE-4FA2-4510-B6C2-918DF620364E}" dt="2023-11-02T17:17:57.705" v="34" actId="20577"/>
          <ac:spMkLst>
            <pc:docMk/>
            <pc:sldMk cId="1356902463" sldId="301"/>
            <ac:spMk id="13" creationId="{841DD160-893D-7776-AB95-806048BC6316}"/>
          </ac:spMkLst>
        </pc:spChg>
        <pc:picChg chg="mod">
          <ac:chgData name="Henrique Delegrego" userId="dda1244064eddf32" providerId="LiveId" clId="{8FF01DCE-4FA2-4510-B6C2-918DF620364E}" dt="2023-11-02T17:17:38.168" v="5" actId="208"/>
          <ac:picMkLst>
            <pc:docMk/>
            <pc:sldMk cId="1356902463" sldId="301"/>
            <ac:picMk id="6" creationId="{31BB26F1-60F5-6D89-AF2F-36E4B2BFA28E}"/>
          </ac:picMkLst>
        </pc:picChg>
      </pc:sldChg>
      <pc:sldChg chg="modSp mod">
        <pc:chgData name="Henrique Delegrego" userId="dda1244064eddf32" providerId="LiveId" clId="{8FF01DCE-4FA2-4510-B6C2-918DF620364E}" dt="2023-11-02T17:17:26.811" v="4"/>
        <pc:sldMkLst>
          <pc:docMk/>
          <pc:sldMk cId="2283105836" sldId="302"/>
        </pc:sldMkLst>
        <pc:spChg chg="mod">
          <ac:chgData name="Henrique Delegrego" userId="dda1244064eddf32" providerId="LiveId" clId="{8FF01DCE-4FA2-4510-B6C2-918DF620364E}" dt="2023-11-02T17:17:26.811" v="4"/>
          <ac:spMkLst>
            <pc:docMk/>
            <pc:sldMk cId="2283105836" sldId="302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LiveId" clId="{4CE1E893-23CE-4C17-98E0-408633638A08}"/>
    <pc:docChg chg="undo custSel addSld delSld modSld">
      <pc:chgData name="Henrique Delegrego" userId="dda1244064eddf32" providerId="LiveId" clId="{4CE1E893-23CE-4C17-98E0-408633638A08}" dt="2023-09-20T23:58:38.166" v="243" actId="1076"/>
      <pc:docMkLst>
        <pc:docMk/>
      </pc:docMkLst>
      <pc:sldChg chg="modSp mod">
        <pc:chgData name="Henrique Delegrego" userId="dda1244064eddf32" providerId="LiveId" clId="{4CE1E893-23CE-4C17-98E0-408633638A08}" dt="2023-09-20T23:08:17.241" v="20" actId="20577"/>
        <pc:sldMkLst>
          <pc:docMk/>
          <pc:sldMk cId="1624184106" sldId="287"/>
        </pc:sldMkLst>
        <pc:spChg chg="mod">
          <ac:chgData name="Henrique Delegrego" userId="dda1244064eddf32" providerId="LiveId" clId="{4CE1E893-23CE-4C17-98E0-408633638A08}" dt="2023-09-20T23:08:17.241" v="20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addSp delSp modSp mod modAnim">
        <pc:chgData name="Henrique Delegrego" userId="dda1244064eddf32" providerId="LiveId" clId="{4CE1E893-23CE-4C17-98E0-408633638A08}" dt="2023-09-20T23:56:55.709" v="199" actId="14100"/>
        <pc:sldMkLst>
          <pc:docMk/>
          <pc:sldMk cId="2856255741" sldId="297"/>
        </pc:sldMkLst>
        <pc:spChg chg="mod">
          <ac:chgData name="Henrique Delegrego" userId="dda1244064eddf32" providerId="LiveId" clId="{4CE1E893-23CE-4C17-98E0-408633638A08}" dt="2023-09-20T23:47:14.634" v="186" actId="20577"/>
          <ac:spMkLst>
            <pc:docMk/>
            <pc:sldMk cId="2856255741" sldId="297"/>
            <ac:spMk id="2" creationId="{0F0D6A9E-E1F8-A201-43EE-4FE8099F1075}"/>
          </ac:spMkLst>
        </pc:spChg>
        <pc:spChg chg="del">
          <ac:chgData name="Henrique Delegrego" userId="dda1244064eddf32" providerId="LiveId" clId="{4CE1E893-23CE-4C17-98E0-408633638A08}" dt="2023-09-20T23:08:40.775" v="27" actId="478"/>
          <ac:spMkLst>
            <pc:docMk/>
            <pc:sldMk cId="2856255741" sldId="297"/>
            <ac:spMk id="3" creationId="{ECC70841-ED15-5676-6FBD-CAFB210F45E2}"/>
          </ac:spMkLst>
        </pc:spChg>
        <pc:spChg chg="add mod">
          <ac:chgData name="Henrique Delegrego" userId="dda1244064eddf32" providerId="LiveId" clId="{4CE1E893-23CE-4C17-98E0-408633638A08}" dt="2023-09-20T23:56:55.709" v="199" actId="14100"/>
          <ac:spMkLst>
            <pc:docMk/>
            <pc:sldMk cId="2856255741" sldId="297"/>
            <ac:spMk id="7" creationId="{AFC2F798-5B30-D78E-9935-E9E25338EC39}"/>
          </ac:spMkLst>
        </pc:spChg>
        <pc:spChg chg="mod">
          <ac:chgData name="Henrique Delegrego" userId="dda1244064eddf32" providerId="LiveId" clId="{4CE1E893-23CE-4C17-98E0-408633638A08}" dt="2023-09-20T23:08:37.226" v="26" actId="20577"/>
          <ac:spMkLst>
            <pc:docMk/>
            <pc:sldMk cId="2856255741" sldId="297"/>
            <ac:spMk id="9" creationId="{E84F1816-27BF-4854-9924-2042EF53FB5C}"/>
          </ac:spMkLst>
        </pc:spChg>
        <pc:picChg chg="add mod modCrop">
          <ac:chgData name="Henrique Delegrego" userId="dda1244064eddf32" providerId="LiveId" clId="{4CE1E893-23CE-4C17-98E0-408633638A08}" dt="2023-09-20T23:43:11.252" v="167" actId="14100"/>
          <ac:picMkLst>
            <pc:docMk/>
            <pc:sldMk cId="2856255741" sldId="297"/>
            <ac:picMk id="6" creationId="{DDE84F05-D46F-6838-BABA-35CE558FF671}"/>
          </ac:picMkLst>
        </pc:picChg>
      </pc:sldChg>
      <pc:sldChg chg="addSp delSp modSp add mod delAnim modAnim">
        <pc:chgData name="Henrique Delegrego" userId="dda1244064eddf32" providerId="LiveId" clId="{4CE1E893-23CE-4C17-98E0-408633638A08}" dt="2023-09-20T23:58:38.166" v="243" actId="1076"/>
        <pc:sldMkLst>
          <pc:docMk/>
          <pc:sldMk cId="1514194549" sldId="298"/>
        </pc:sldMkLst>
        <pc:spChg chg="mod">
          <ac:chgData name="Henrique Delegrego" userId="dda1244064eddf32" providerId="LiveId" clId="{4CE1E893-23CE-4C17-98E0-408633638A08}" dt="2023-09-20T23:58:31.788" v="242" actId="20577"/>
          <ac:spMkLst>
            <pc:docMk/>
            <pc:sldMk cId="1514194549" sldId="298"/>
            <ac:spMk id="2" creationId="{0F0D6A9E-E1F8-A201-43EE-4FE8099F1075}"/>
          </ac:spMkLst>
        </pc:spChg>
        <pc:spChg chg="add mod">
          <ac:chgData name="Henrique Delegrego" userId="dda1244064eddf32" providerId="LiveId" clId="{4CE1E893-23CE-4C17-98E0-408633638A08}" dt="2023-09-20T23:58:38.166" v="243" actId="1076"/>
          <ac:spMkLst>
            <pc:docMk/>
            <pc:sldMk cId="1514194549" sldId="298"/>
            <ac:spMk id="3" creationId="{8055F6EA-6C33-C231-FD36-5882CD5B5805}"/>
          </ac:spMkLst>
        </pc:spChg>
        <pc:picChg chg="del">
          <ac:chgData name="Henrique Delegrego" userId="dda1244064eddf32" providerId="LiveId" clId="{4CE1E893-23CE-4C17-98E0-408633638A08}" dt="2023-09-20T23:57:18.137" v="226" actId="478"/>
          <ac:picMkLst>
            <pc:docMk/>
            <pc:sldMk cId="1514194549" sldId="298"/>
            <ac:picMk id="6" creationId="{DDE84F05-D46F-6838-BABA-35CE558FF671}"/>
          </ac:picMkLst>
        </pc:picChg>
      </pc:sldChg>
      <pc:sldChg chg="del">
        <pc:chgData name="Henrique Delegrego" userId="dda1244064eddf32" providerId="LiveId" clId="{4CE1E893-23CE-4C17-98E0-408633638A08}" dt="2023-09-20T23:08:22.534" v="21" actId="47"/>
        <pc:sldMkLst>
          <pc:docMk/>
          <pc:sldMk cId="3890465895" sldId="298"/>
        </pc:sldMkLst>
      </pc:sldChg>
      <pc:sldChg chg="del">
        <pc:chgData name="Henrique Delegrego" userId="dda1244064eddf32" providerId="LiveId" clId="{4CE1E893-23CE-4C17-98E0-408633638A08}" dt="2023-09-20T23:08:22.690" v="22" actId="47"/>
        <pc:sldMkLst>
          <pc:docMk/>
          <pc:sldMk cId="532095654" sldId="300"/>
        </pc:sldMkLst>
      </pc:sldChg>
      <pc:sldChg chg="del">
        <pc:chgData name="Henrique Delegrego" userId="dda1244064eddf32" providerId="LiveId" clId="{4CE1E893-23CE-4C17-98E0-408633638A08}" dt="2023-09-20T23:08:22.879" v="23" actId="47"/>
        <pc:sldMkLst>
          <pc:docMk/>
          <pc:sldMk cId="2641585955" sldId="301"/>
        </pc:sldMkLst>
      </pc:sldChg>
      <pc:sldChg chg="del">
        <pc:chgData name="Henrique Delegrego" userId="dda1244064eddf32" providerId="LiveId" clId="{4CE1E893-23CE-4C17-98E0-408633638A08}" dt="2023-09-20T23:08:23.290" v="24" actId="47"/>
        <pc:sldMkLst>
          <pc:docMk/>
          <pc:sldMk cId="3675820627" sldId="302"/>
        </pc:sldMkLst>
      </pc:sldChg>
    </pc:docChg>
  </pc:docChgLst>
  <pc:docChgLst>
    <pc:chgData name="Henrique Delegrego" userId="dda1244064eddf32" providerId="LiveId" clId="{DB317850-0706-4318-BB18-C0A74C354B84}"/>
    <pc:docChg chg="undo custSel addSld delSld modSld sldOrd">
      <pc:chgData name="Henrique Delegrego" userId="dda1244064eddf32" providerId="LiveId" clId="{DB317850-0706-4318-BB18-C0A74C354B84}" dt="2023-11-01T22:38:18.545" v="1765" actId="2696"/>
      <pc:docMkLst>
        <pc:docMk/>
      </pc:docMkLst>
      <pc:sldChg chg="modSp mod">
        <pc:chgData name="Henrique Delegrego" userId="dda1244064eddf32" providerId="LiveId" clId="{DB317850-0706-4318-BB18-C0A74C354B84}" dt="2023-11-01T22:37:44.321" v="1757"/>
        <pc:sldMkLst>
          <pc:docMk/>
          <pc:sldMk cId="1624184106" sldId="287"/>
        </pc:sldMkLst>
        <pc:spChg chg="mod">
          <ac:chgData name="Henrique Delegrego" userId="dda1244064eddf32" providerId="LiveId" clId="{DB317850-0706-4318-BB18-C0A74C354B84}" dt="2023-11-01T22:37:44.321" v="1757"/>
          <ac:spMkLst>
            <pc:docMk/>
            <pc:sldMk cId="1624184106" sldId="287"/>
            <ac:spMk id="9" creationId="{E84F1816-27BF-4854-9924-2042EF53FB5C}"/>
          </ac:spMkLst>
        </pc:spChg>
      </pc:sldChg>
      <pc:sldChg chg="del">
        <pc:chgData name="Henrique Delegrego" userId="dda1244064eddf32" providerId="LiveId" clId="{DB317850-0706-4318-BB18-C0A74C354B84}" dt="2023-10-30T12:21:35.132" v="526" actId="47"/>
        <pc:sldMkLst>
          <pc:docMk/>
          <pc:sldMk cId="2856255741" sldId="297"/>
        </pc:sldMkLst>
      </pc:sldChg>
      <pc:sldChg chg="del">
        <pc:chgData name="Henrique Delegrego" userId="dda1244064eddf32" providerId="LiveId" clId="{DB317850-0706-4318-BB18-C0A74C354B84}" dt="2023-10-30T12:20:01.686" v="525" actId="47"/>
        <pc:sldMkLst>
          <pc:docMk/>
          <pc:sldMk cId="1514194549" sldId="298"/>
        </pc:sldMkLst>
      </pc:sldChg>
      <pc:sldChg chg="addSp delSp modSp add mod ord">
        <pc:chgData name="Henrique Delegrego" userId="dda1244064eddf32" providerId="LiveId" clId="{DB317850-0706-4318-BB18-C0A74C354B84}" dt="2023-11-01T22:37:56.528" v="1760"/>
        <pc:sldMkLst>
          <pc:docMk/>
          <pc:sldMk cId="2943743262" sldId="299"/>
        </pc:sldMkLst>
        <pc:spChg chg="del">
          <ac:chgData name="Henrique Delegrego" userId="dda1244064eddf32" providerId="LiveId" clId="{DB317850-0706-4318-BB18-C0A74C354B84}" dt="2023-10-30T10:56:28.304" v="3" actId="478"/>
          <ac:spMkLst>
            <pc:docMk/>
            <pc:sldMk cId="2943743262" sldId="299"/>
            <ac:spMk id="2" creationId="{0F0D6A9E-E1F8-A201-43EE-4FE8099F1075}"/>
          </ac:spMkLst>
        </pc:spChg>
        <pc:spChg chg="del">
          <ac:chgData name="Henrique Delegrego" userId="dda1244064eddf32" providerId="LiveId" clId="{DB317850-0706-4318-BB18-C0A74C354B84}" dt="2023-11-01T22:37:27.067" v="1756" actId="478"/>
          <ac:spMkLst>
            <pc:docMk/>
            <pc:sldMk cId="2943743262" sldId="299"/>
            <ac:spMk id="3" creationId="{8055F6EA-6C33-C231-FD36-5882CD5B5805}"/>
          </ac:spMkLst>
        </pc:spChg>
        <pc:spChg chg="add mod">
          <ac:chgData name="Henrique Delegrego" userId="dda1244064eddf32" providerId="LiveId" clId="{DB317850-0706-4318-BB18-C0A74C354B84}" dt="2023-11-01T22:37:18.846" v="1755" actId="1076"/>
          <ac:spMkLst>
            <pc:docMk/>
            <pc:sldMk cId="2943743262" sldId="299"/>
            <ac:spMk id="7" creationId="{55494D73-8349-269A-5B28-30F68B589A6F}"/>
          </ac:spMkLst>
        </pc:spChg>
        <pc:spChg chg="mod">
          <ac:chgData name="Henrique Delegrego" userId="dda1244064eddf32" providerId="LiveId" clId="{DB317850-0706-4318-BB18-C0A74C354B84}" dt="2023-11-01T22:37:56.528" v="1760"/>
          <ac:spMkLst>
            <pc:docMk/>
            <pc:sldMk cId="2943743262" sldId="299"/>
            <ac:spMk id="9" creationId="{E84F1816-27BF-4854-9924-2042EF53FB5C}"/>
          </ac:spMkLst>
        </pc:spChg>
        <pc:picChg chg="add del mod modCrop">
          <ac:chgData name="Henrique Delegrego" userId="dda1244064eddf32" providerId="LiveId" clId="{DB317850-0706-4318-BB18-C0A74C354B84}" dt="2023-11-01T22:36:57.336" v="1741" actId="478"/>
          <ac:picMkLst>
            <pc:docMk/>
            <pc:sldMk cId="2943743262" sldId="299"/>
            <ac:picMk id="6" creationId="{2E0A630C-A645-7820-3B01-D4B1DBAEDBFB}"/>
          </ac:picMkLst>
        </pc:picChg>
      </pc:sldChg>
      <pc:sldChg chg="addSp delSp modSp add mod modAnim">
        <pc:chgData name="Henrique Delegrego" userId="dda1244064eddf32" providerId="LiveId" clId="{DB317850-0706-4318-BB18-C0A74C354B84}" dt="2023-11-01T22:37:58.390" v="1761"/>
        <pc:sldMkLst>
          <pc:docMk/>
          <pc:sldMk cId="2538832907" sldId="300"/>
        </pc:sldMkLst>
        <pc:spChg chg="mod">
          <ac:chgData name="Henrique Delegrego" userId="dda1244064eddf32" providerId="LiveId" clId="{DB317850-0706-4318-BB18-C0A74C354B84}" dt="2023-10-30T11:11:22.005" v="78" actId="14100"/>
          <ac:spMkLst>
            <pc:docMk/>
            <pc:sldMk cId="2538832907" sldId="300"/>
            <ac:spMk id="3" creationId="{8055F6EA-6C33-C231-FD36-5882CD5B5805}"/>
          </ac:spMkLst>
        </pc:spChg>
        <pc:spChg chg="add del mod">
          <ac:chgData name="Henrique Delegrego" userId="dda1244064eddf32" providerId="LiveId" clId="{DB317850-0706-4318-BB18-C0A74C354B84}" dt="2023-10-30T11:12:33.116" v="123" actId="478"/>
          <ac:spMkLst>
            <pc:docMk/>
            <pc:sldMk cId="2538832907" sldId="300"/>
            <ac:spMk id="7" creationId="{55494D73-8349-269A-5B28-30F68B589A6F}"/>
          </ac:spMkLst>
        </pc:spChg>
        <pc:spChg chg="mod">
          <ac:chgData name="Henrique Delegrego" userId="dda1244064eddf32" providerId="LiveId" clId="{DB317850-0706-4318-BB18-C0A74C354B84}" dt="2023-11-01T22:37:58.390" v="1761"/>
          <ac:spMkLst>
            <pc:docMk/>
            <pc:sldMk cId="2538832907" sldId="300"/>
            <ac:spMk id="9" creationId="{E84F1816-27BF-4854-9924-2042EF53FB5C}"/>
          </ac:spMkLst>
        </pc:spChg>
        <pc:spChg chg="add mod">
          <ac:chgData name="Henrique Delegrego" userId="dda1244064eddf32" providerId="LiveId" clId="{DB317850-0706-4318-BB18-C0A74C354B84}" dt="2023-10-30T11:13:18.620" v="139" actId="1076"/>
          <ac:spMkLst>
            <pc:docMk/>
            <pc:sldMk cId="2538832907" sldId="300"/>
            <ac:spMk id="11" creationId="{520294CD-04C4-A20E-2E12-D83AD8AA31EF}"/>
          </ac:spMkLst>
        </pc:spChg>
        <pc:picChg chg="add mod">
          <ac:chgData name="Henrique Delegrego" userId="dda1244064eddf32" providerId="LiveId" clId="{DB317850-0706-4318-BB18-C0A74C354B84}" dt="2023-10-30T11:13:12.025" v="134" actId="1076"/>
          <ac:picMkLst>
            <pc:docMk/>
            <pc:sldMk cId="2538832907" sldId="300"/>
            <ac:picMk id="5" creationId="{F238DAC1-AC57-3A42-8AAB-63D14FC5A39E}"/>
          </ac:picMkLst>
        </pc:picChg>
        <pc:picChg chg="del">
          <ac:chgData name="Henrique Delegrego" userId="dda1244064eddf32" providerId="LiveId" clId="{DB317850-0706-4318-BB18-C0A74C354B84}" dt="2023-10-30T11:11:23.553" v="79" actId="478"/>
          <ac:picMkLst>
            <pc:docMk/>
            <pc:sldMk cId="2538832907" sldId="300"/>
            <ac:picMk id="6" creationId="{2E0A630C-A645-7820-3B01-D4B1DBAEDBFB}"/>
          </ac:picMkLst>
        </pc:picChg>
        <pc:picChg chg="add mod">
          <ac:chgData name="Henrique Delegrego" userId="dda1244064eddf32" providerId="LiveId" clId="{DB317850-0706-4318-BB18-C0A74C354B84}" dt="2023-10-30T11:13:04.599" v="130" actId="1076"/>
          <ac:picMkLst>
            <pc:docMk/>
            <pc:sldMk cId="2538832907" sldId="300"/>
            <ac:picMk id="10" creationId="{1F1D705E-9374-D11C-6DDA-886B78CD5ADE}"/>
          </ac:picMkLst>
        </pc:picChg>
      </pc:sldChg>
      <pc:sldChg chg="addSp delSp modSp add mod delAnim modAnim">
        <pc:chgData name="Henrique Delegrego" userId="dda1244064eddf32" providerId="LiveId" clId="{DB317850-0706-4318-BB18-C0A74C354B84}" dt="2023-11-01T22:37:59.796" v="1762"/>
        <pc:sldMkLst>
          <pc:docMk/>
          <pc:sldMk cId="1356902463" sldId="301"/>
        </pc:sldMkLst>
        <pc:spChg chg="mod">
          <ac:chgData name="Henrique Delegrego" userId="dda1244064eddf32" providerId="LiveId" clId="{DB317850-0706-4318-BB18-C0A74C354B84}" dt="2023-10-30T11:14:21.495" v="150" actId="20577"/>
          <ac:spMkLst>
            <pc:docMk/>
            <pc:sldMk cId="1356902463" sldId="301"/>
            <ac:spMk id="3" creationId="{8055F6EA-6C33-C231-FD36-5882CD5B5805}"/>
          </ac:spMkLst>
        </pc:spChg>
        <pc:spChg chg="mod">
          <ac:chgData name="Henrique Delegrego" userId="dda1244064eddf32" providerId="LiveId" clId="{DB317850-0706-4318-BB18-C0A74C354B84}" dt="2023-11-01T22:37:59.796" v="1762"/>
          <ac:spMkLst>
            <pc:docMk/>
            <pc:sldMk cId="1356902463" sldId="301"/>
            <ac:spMk id="9" creationId="{E84F1816-27BF-4854-9924-2042EF53FB5C}"/>
          </ac:spMkLst>
        </pc:spChg>
        <pc:spChg chg="del">
          <ac:chgData name="Henrique Delegrego" userId="dda1244064eddf32" providerId="LiveId" clId="{DB317850-0706-4318-BB18-C0A74C354B84}" dt="2023-10-30T11:14:24.585" v="153" actId="478"/>
          <ac:spMkLst>
            <pc:docMk/>
            <pc:sldMk cId="1356902463" sldId="301"/>
            <ac:spMk id="11" creationId="{520294CD-04C4-A20E-2E12-D83AD8AA31EF}"/>
          </ac:spMkLst>
        </pc:spChg>
        <pc:spChg chg="add mod">
          <ac:chgData name="Henrique Delegrego" userId="dda1244064eddf32" providerId="LiveId" clId="{DB317850-0706-4318-BB18-C0A74C354B84}" dt="2023-10-30T11:17:19.651" v="325" actId="1076"/>
          <ac:spMkLst>
            <pc:docMk/>
            <pc:sldMk cId="1356902463" sldId="301"/>
            <ac:spMk id="12" creationId="{8E90B348-11CB-5554-4DD5-489E3DCF2F9E}"/>
          </ac:spMkLst>
        </pc:spChg>
        <pc:spChg chg="add mod">
          <ac:chgData name="Henrique Delegrego" userId="dda1244064eddf32" providerId="LiveId" clId="{DB317850-0706-4318-BB18-C0A74C354B84}" dt="2023-10-30T11:20:26.144" v="379" actId="14100"/>
          <ac:spMkLst>
            <pc:docMk/>
            <pc:sldMk cId="1356902463" sldId="301"/>
            <ac:spMk id="13" creationId="{841DD160-893D-7776-AB95-806048BC6316}"/>
          </ac:spMkLst>
        </pc:spChg>
        <pc:picChg chg="del">
          <ac:chgData name="Henrique Delegrego" userId="dda1244064eddf32" providerId="LiveId" clId="{DB317850-0706-4318-BB18-C0A74C354B84}" dt="2023-10-30T11:14:23.412" v="151" actId="478"/>
          <ac:picMkLst>
            <pc:docMk/>
            <pc:sldMk cId="1356902463" sldId="301"/>
            <ac:picMk id="5" creationId="{F238DAC1-AC57-3A42-8AAB-63D14FC5A39E}"/>
          </ac:picMkLst>
        </pc:picChg>
        <pc:picChg chg="add mod modCrop">
          <ac:chgData name="Henrique Delegrego" userId="dda1244064eddf32" providerId="LiveId" clId="{DB317850-0706-4318-BB18-C0A74C354B84}" dt="2023-10-30T11:17:18.237" v="324" actId="1076"/>
          <ac:picMkLst>
            <pc:docMk/>
            <pc:sldMk cId="1356902463" sldId="301"/>
            <ac:picMk id="6" creationId="{31BB26F1-60F5-6D89-AF2F-36E4B2BFA28E}"/>
          </ac:picMkLst>
        </pc:picChg>
        <pc:picChg chg="add mod ord modCrop">
          <ac:chgData name="Henrique Delegrego" userId="dda1244064eddf32" providerId="LiveId" clId="{DB317850-0706-4318-BB18-C0A74C354B84}" dt="2023-10-30T11:18:57.507" v="377" actId="1076"/>
          <ac:picMkLst>
            <pc:docMk/>
            <pc:sldMk cId="1356902463" sldId="301"/>
            <ac:picMk id="8" creationId="{C3554F9E-8A16-2A0A-3BF0-77AD36E167CF}"/>
          </ac:picMkLst>
        </pc:picChg>
        <pc:picChg chg="del">
          <ac:chgData name="Henrique Delegrego" userId="dda1244064eddf32" providerId="LiveId" clId="{DB317850-0706-4318-BB18-C0A74C354B84}" dt="2023-10-30T11:14:24.054" v="152" actId="478"/>
          <ac:picMkLst>
            <pc:docMk/>
            <pc:sldMk cId="1356902463" sldId="301"/>
            <ac:picMk id="10" creationId="{1F1D705E-9374-D11C-6DDA-886B78CD5ADE}"/>
          </ac:picMkLst>
        </pc:picChg>
      </pc:sldChg>
      <pc:sldChg chg="addSp delSp modSp add mod delAnim">
        <pc:chgData name="Henrique Delegrego" userId="dda1244064eddf32" providerId="LiveId" clId="{DB317850-0706-4318-BB18-C0A74C354B84}" dt="2023-11-01T22:38:01.714" v="1763"/>
        <pc:sldMkLst>
          <pc:docMk/>
          <pc:sldMk cId="2283105836" sldId="302"/>
        </pc:sldMkLst>
        <pc:spChg chg="mod">
          <ac:chgData name="Henrique Delegrego" userId="dda1244064eddf32" providerId="LiveId" clId="{DB317850-0706-4318-BB18-C0A74C354B84}" dt="2023-10-30T11:56:38.429" v="391" actId="20577"/>
          <ac:spMkLst>
            <pc:docMk/>
            <pc:sldMk cId="2283105836" sldId="302"/>
            <ac:spMk id="3" creationId="{8055F6EA-6C33-C231-FD36-5882CD5B5805}"/>
          </ac:spMkLst>
        </pc:spChg>
        <pc:spChg chg="mod">
          <ac:chgData name="Henrique Delegrego" userId="dda1244064eddf32" providerId="LiveId" clId="{DB317850-0706-4318-BB18-C0A74C354B84}" dt="2023-11-01T22:38:01.714" v="1763"/>
          <ac:spMkLst>
            <pc:docMk/>
            <pc:sldMk cId="2283105836" sldId="302"/>
            <ac:spMk id="9" creationId="{E84F1816-27BF-4854-9924-2042EF53FB5C}"/>
          </ac:spMkLst>
        </pc:spChg>
        <pc:spChg chg="del">
          <ac:chgData name="Henrique Delegrego" userId="dda1244064eddf32" providerId="LiveId" clId="{DB317850-0706-4318-BB18-C0A74C354B84}" dt="2023-10-30T11:34:23.701" v="383" actId="478"/>
          <ac:spMkLst>
            <pc:docMk/>
            <pc:sldMk cId="2283105836" sldId="302"/>
            <ac:spMk id="12" creationId="{8E90B348-11CB-5554-4DD5-489E3DCF2F9E}"/>
          </ac:spMkLst>
        </pc:spChg>
        <pc:spChg chg="mod">
          <ac:chgData name="Henrique Delegrego" userId="dda1244064eddf32" providerId="LiveId" clId="{DB317850-0706-4318-BB18-C0A74C354B84}" dt="2023-10-30T12:19:15.614" v="524" actId="20577"/>
          <ac:spMkLst>
            <pc:docMk/>
            <pc:sldMk cId="2283105836" sldId="302"/>
            <ac:spMk id="13" creationId="{841DD160-893D-7776-AB95-806048BC6316}"/>
          </ac:spMkLst>
        </pc:spChg>
        <pc:picChg chg="add mod">
          <ac:chgData name="Henrique Delegrego" userId="dda1244064eddf32" providerId="LiveId" clId="{DB317850-0706-4318-BB18-C0A74C354B84}" dt="2023-10-30T11:56:43.887" v="392" actId="1076"/>
          <ac:picMkLst>
            <pc:docMk/>
            <pc:sldMk cId="2283105836" sldId="302"/>
            <ac:picMk id="5" creationId="{0C3F214C-0714-9FBF-1CF8-6A142FC544C6}"/>
          </ac:picMkLst>
        </pc:picChg>
        <pc:picChg chg="del">
          <ac:chgData name="Henrique Delegrego" userId="dda1244064eddf32" providerId="LiveId" clId="{DB317850-0706-4318-BB18-C0A74C354B84}" dt="2023-10-30T11:34:22.836" v="381" actId="478"/>
          <ac:picMkLst>
            <pc:docMk/>
            <pc:sldMk cId="2283105836" sldId="302"/>
            <ac:picMk id="6" creationId="{31BB26F1-60F5-6D89-AF2F-36E4B2BFA28E}"/>
          </ac:picMkLst>
        </pc:picChg>
        <pc:picChg chg="del">
          <ac:chgData name="Henrique Delegrego" userId="dda1244064eddf32" providerId="LiveId" clId="{DB317850-0706-4318-BB18-C0A74C354B84}" dt="2023-10-30T11:34:23.276" v="382" actId="478"/>
          <ac:picMkLst>
            <pc:docMk/>
            <pc:sldMk cId="2283105836" sldId="302"/>
            <ac:picMk id="8" creationId="{C3554F9E-8A16-2A0A-3BF0-77AD36E167CF}"/>
          </ac:picMkLst>
        </pc:picChg>
      </pc:sldChg>
      <pc:sldChg chg="modSp add del mod">
        <pc:chgData name="Henrique Delegrego" userId="dda1244064eddf32" providerId="LiveId" clId="{DB317850-0706-4318-BB18-C0A74C354B84}" dt="2023-11-01T22:38:14.268" v="1764" actId="2696"/>
        <pc:sldMkLst>
          <pc:docMk/>
          <pc:sldMk cId="497490881" sldId="304"/>
        </pc:sldMkLst>
        <pc:spChg chg="mod">
          <ac:chgData name="Henrique Delegrego" userId="dda1244064eddf32" providerId="LiveId" clId="{DB317850-0706-4318-BB18-C0A74C354B84}" dt="2023-11-01T22:37:45.912" v="1758"/>
          <ac:spMkLst>
            <pc:docMk/>
            <pc:sldMk cId="497490881" sldId="304"/>
            <ac:spMk id="3" creationId="{2E855B71-FC70-BF73-F560-93D3B429A458}"/>
          </ac:spMkLst>
        </pc:spChg>
      </pc:sldChg>
      <pc:sldChg chg="addSp delSp modSp add del mod delAnim modAnim">
        <pc:chgData name="Henrique Delegrego" userId="dda1244064eddf32" providerId="LiveId" clId="{DB317850-0706-4318-BB18-C0A74C354B84}" dt="2023-11-01T22:38:18.545" v="1765" actId="2696"/>
        <pc:sldMkLst>
          <pc:docMk/>
          <pc:sldMk cId="2900368698" sldId="305"/>
        </pc:sldMkLst>
        <pc:spChg chg="mod">
          <ac:chgData name="Henrique Delegrego" userId="dda1244064eddf32" providerId="LiveId" clId="{DB317850-0706-4318-BB18-C0A74C354B84}" dt="2023-11-01T22:35:34.567" v="1736" actId="20577"/>
          <ac:spMkLst>
            <pc:docMk/>
            <pc:sldMk cId="2900368698" sldId="305"/>
            <ac:spMk id="2" creationId="{0F0D6A9E-E1F8-A201-43EE-4FE8099F1075}"/>
          </ac:spMkLst>
        </pc:spChg>
        <pc:spChg chg="mod">
          <ac:chgData name="Henrique Delegrego" userId="dda1244064eddf32" providerId="LiveId" clId="{DB317850-0706-4318-BB18-C0A74C354B84}" dt="2023-11-01T22:37:47.895" v="1759"/>
          <ac:spMkLst>
            <pc:docMk/>
            <pc:sldMk cId="2900368698" sldId="305"/>
            <ac:spMk id="3" creationId="{2E855B71-FC70-BF73-F560-93D3B429A458}"/>
          </ac:spMkLst>
        </pc:spChg>
        <pc:spChg chg="mod">
          <ac:chgData name="Henrique Delegrego" userId="dda1244064eddf32" providerId="LiveId" clId="{DB317850-0706-4318-BB18-C0A74C354B84}" dt="2023-11-01T22:30:03.823" v="740" actId="12"/>
          <ac:spMkLst>
            <pc:docMk/>
            <pc:sldMk cId="2900368698" sldId="305"/>
            <ac:spMk id="7" creationId="{AFC2F798-5B30-D78E-9935-E9E25338EC39}"/>
          </ac:spMkLst>
        </pc:spChg>
        <pc:picChg chg="del">
          <ac:chgData name="Henrique Delegrego" userId="dda1244064eddf32" providerId="LiveId" clId="{DB317850-0706-4318-BB18-C0A74C354B84}" dt="2023-11-01T22:29:22.456" v="654" actId="478"/>
          <ac:picMkLst>
            <pc:docMk/>
            <pc:sldMk cId="2900368698" sldId="305"/>
            <ac:picMk id="6" creationId="{DDE84F05-D46F-6838-BABA-35CE558FF671}"/>
          </ac:picMkLst>
        </pc:picChg>
        <pc:picChg chg="add mod ord modCrop">
          <ac:chgData name="Henrique Delegrego" userId="dda1244064eddf32" providerId="LiveId" clId="{DB317850-0706-4318-BB18-C0A74C354B84}" dt="2023-11-01T22:35:38.254" v="1737" actId="1076"/>
          <ac:picMkLst>
            <pc:docMk/>
            <pc:sldMk cId="2900368698" sldId="305"/>
            <ac:picMk id="8" creationId="{C07BE3C4-AE56-CC5A-3E8D-D77666987634}"/>
          </ac:picMkLst>
        </pc:picChg>
        <pc:picChg chg="add mod">
          <ac:chgData name="Henrique Delegrego" userId="dda1244064eddf32" providerId="LiveId" clId="{DB317850-0706-4318-BB18-C0A74C354B84}" dt="2023-11-01T22:35:59.899" v="1739" actId="1076"/>
          <ac:picMkLst>
            <pc:docMk/>
            <pc:sldMk cId="2900368698" sldId="305"/>
            <ac:picMk id="10" creationId="{821BAE7E-3A9E-376C-8FAB-F5C6C1B154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9513E-ACA9-4D0A-9C07-87BF37A93E47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D04BE-645B-4740-B0A1-6F4F99944F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90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12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13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41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66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02/11/2023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02/11/2023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02/11/2023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02/11/2023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405122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Operações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54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 </a:t>
            </a:r>
          </a:p>
          <a:p>
            <a:pPr algn="l" eaLnBrk="0" hangingPunct="0"/>
            <a:endParaRPr lang="pt-BR" sz="36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l"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Créditos: Maju Testoni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Operações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94D73-8349-269A-5B28-30F68B589A6F}"/>
              </a:ext>
            </a:extLst>
          </p:cNvPr>
          <p:cNvSpPr txBox="1"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Principais funções de grupo definidas pelo padrão ASCII: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AVG: utilizada para calcular o valor médio;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COUNT: utilizada para contar o número de ocorrências de linhas (registros) de uma tabela;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MAX: retorna o maior valor;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MIN: retorna o menor valor;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SUM: retorna a soma dos valores.</a:t>
            </a:r>
          </a:p>
          <a:p>
            <a:endParaRPr lang="pt-BR" sz="2400" dirty="0"/>
          </a:p>
          <a:p>
            <a:r>
              <a:rPr lang="pt-BR" sz="2400" b="1" dirty="0"/>
              <a:t>Todas as funções de grupo recebem como parâmetro uma coluna ou expressão. </a:t>
            </a:r>
          </a:p>
        </p:txBody>
      </p:sp>
    </p:spTree>
    <p:extLst>
      <p:ext uri="{BB962C8B-B14F-4D97-AF65-F5344CB8AC3E}">
        <p14:creationId xmlns:p14="http://schemas.microsoft.com/office/powerpoint/2010/main" val="294374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Operações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8055F6EA-6C33-C231-FD36-5882CD5B5805}"/>
              </a:ext>
            </a:extLst>
          </p:cNvPr>
          <p:cNvSpPr txBox="1">
            <a:spLocks/>
          </p:cNvSpPr>
          <p:nvPr/>
        </p:nvSpPr>
        <p:spPr bwMode="auto">
          <a:xfrm>
            <a:off x="461117" y="571500"/>
            <a:ext cx="18342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AVG e SUM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8DAC1-AC57-3A42-8AAB-63D14FC5A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461" y="1219977"/>
            <a:ext cx="5653076" cy="1811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1D705E-9374-D11C-6DDA-886B78CD5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407" y="4269660"/>
            <a:ext cx="6043184" cy="24614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20294CD-04C4-A20E-2E12-D83AD8AA31EF}"/>
              </a:ext>
            </a:extLst>
          </p:cNvPr>
          <p:cNvSpPr/>
          <p:nvPr/>
        </p:nvSpPr>
        <p:spPr>
          <a:xfrm rot="5400000">
            <a:off x="5664047" y="3333052"/>
            <a:ext cx="863902" cy="5598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8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554F9E-8A16-2A0A-3BF0-77AD36E16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3" t="7943" r="2208" b="8149"/>
          <a:stretch/>
        </p:blipFill>
        <p:spPr>
          <a:xfrm>
            <a:off x="130831" y="4556012"/>
            <a:ext cx="6739783" cy="19144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Operações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8055F6EA-6C33-C231-FD36-5882CD5B5805}"/>
              </a:ext>
            </a:extLst>
          </p:cNvPr>
          <p:cNvSpPr txBox="1">
            <a:spLocks/>
          </p:cNvSpPr>
          <p:nvPr/>
        </p:nvSpPr>
        <p:spPr bwMode="auto">
          <a:xfrm>
            <a:off x="461117" y="571500"/>
            <a:ext cx="18342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MIN e MAX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B26F1-60F5-6D89-AF2F-36E4B2BFA2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72" t="3622" r="1152" b="7332"/>
          <a:stretch/>
        </p:blipFill>
        <p:spPr>
          <a:xfrm>
            <a:off x="790677" y="1602056"/>
            <a:ext cx="7213326" cy="153052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E90B348-11CB-5554-4DD5-489E3DCF2F9E}"/>
              </a:ext>
            </a:extLst>
          </p:cNvPr>
          <p:cNvSpPr/>
          <p:nvPr/>
        </p:nvSpPr>
        <p:spPr>
          <a:xfrm rot="5400000">
            <a:off x="3540169" y="3472395"/>
            <a:ext cx="863902" cy="5598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DD160-893D-7776-AB95-806048BC6316}"/>
              </a:ext>
            </a:extLst>
          </p:cNvPr>
          <p:cNvSpPr txBox="1"/>
          <p:nvPr/>
        </p:nvSpPr>
        <p:spPr>
          <a:xfrm>
            <a:off x="7058024" y="3153213"/>
            <a:ext cx="5133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Retorna o valor mínimo e o valor máximo de uma tabela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Funciona com qualquer tipo de valor (números, datas, nomes, etc)</a:t>
            </a:r>
          </a:p>
        </p:txBody>
      </p:sp>
    </p:spTree>
    <p:extLst>
      <p:ext uri="{BB962C8B-B14F-4D97-AF65-F5344CB8AC3E}">
        <p14:creationId xmlns:p14="http://schemas.microsoft.com/office/powerpoint/2010/main" val="135690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Operações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8055F6EA-6C33-C231-FD36-5882CD5B5805}"/>
              </a:ext>
            </a:extLst>
          </p:cNvPr>
          <p:cNvSpPr txBox="1">
            <a:spLocks/>
          </p:cNvSpPr>
          <p:nvPr/>
        </p:nvSpPr>
        <p:spPr bwMode="auto">
          <a:xfrm>
            <a:off x="461117" y="571500"/>
            <a:ext cx="18342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DD160-893D-7776-AB95-806048BC6316}"/>
              </a:ext>
            </a:extLst>
          </p:cNvPr>
          <p:cNvSpPr txBox="1"/>
          <p:nvPr/>
        </p:nvSpPr>
        <p:spPr>
          <a:xfrm>
            <a:off x="7113415" y="2017564"/>
            <a:ext cx="50785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Conta apenas as linhas da coluna “</a:t>
            </a:r>
            <a:r>
              <a:rPr lang="pt-BR" sz="3200" dirty="0" err="1"/>
              <a:t>comm</a:t>
            </a:r>
            <a:r>
              <a:rPr lang="pt-BR" sz="3200" dirty="0"/>
              <a:t>” que apresentarem o valor 30 para “</a:t>
            </a:r>
            <a:r>
              <a:rPr lang="pt-BR" sz="3200" dirty="0" err="1"/>
              <a:t>deptno</a:t>
            </a:r>
            <a:r>
              <a:rPr lang="pt-BR" sz="3200" dirty="0"/>
              <a:t>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F214C-0714-9FBF-1CF8-6A142FC5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50" y="1855983"/>
            <a:ext cx="5883150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0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139</Words>
  <Application>Microsoft Office PowerPoint</Application>
  <PresentationFormat>Widescreen</PresentationFormat>
  <Paragraphs>26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172</cp:revision>
  <cp:lastPrinted>2023-09-08T19:22:52Z</cp:lastPrinted>
  <dcterms:created xsi:type="dcterms:W3CDTF">2022-04-15T16:34:30Z</dcterms:created>
  <dcterms:modified xsi:type="dcterms:W3CDTF">2023-11-02T17:18:10Z</dcterms:modified>
</cp:coreProperties>
</file>