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12" r:id="rId3"/>
    <p:sldId id="277" r:id="rId4"/>
    <p:sldId id="275" r:id="rId5"/>
    <p:sldId id="276" r:id="rId6"/>
    <p:sldId id="311" r:id="rId7"/>
    <p:sldId id="259" r:id="rId8"/>
    <p:sldId id="257" r:id="rId9"/>
    <p:sldId id="263" r:id="rId10"/>
    <p:sldId id="260" r:id="rId11"/>
    <p:sldId id="314" r:id="rId12"/>
    <p:sldId id="261" r:id="rId13"/>
    <p:sldId id="278" r:id="rId14"/>
    <p:sldId id="264" r:id="rId15"/>
    <p:sldId id="283" r:id="rId16"/>
    <p:sldId id="266" r:id="rId17"/>
    <p:sldId id="267" r:id="rId18"/>
    <p:sldId id="268" r:id="rId19"/>
    <p:sldId id="258" r:id="rId20"/>
    <p:sldId id="279" r:id="rId21"/>
    <p:sldId id="284" r:id="rId22"/>
    <p:sldId id="285" r:id="rId23"/>
    <p:sldId id="286" r:id="rId24"/>
    <p:sldId id="298" r:id="rId25"/>
    <p:sldId id="293" r:id="rId26"/>
    <p:sldId id="316" r:id="rId27"/>
    <p:sldId id="315" r:id="rId28"/>
    <p:sldId id="292" r:id="rId29"/>
    <p:sldId id="290" r:id="rId30"/>
    <p:sldId id="301" r:id="rId31"/>
    <p:sldId id="303" r:id="rId32"/>
    <p:sldId id="313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BD12-B1E3-48EF-8557-4004AD305701}" v="335" dt="2023-08-13T21:39:24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542" autoAdjust="0"/>
  </p:normalViewPr>
  <p:slideViewPr>
    <p:cSldViewPr snapToGrid="0">
      <p:cViewPr varScale="1">
        <p:scale>
          <a:sx n="108" d="100"/>
          <a:sy n="108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Windows Live" clId="Web-{446B7C16-9722-4492-B561-86DA80F3496B}"/>
    <pc:docChg chg="modSld">
      <pc:chgData name="Henrique Delegrego" userId="dda1244064eddf32" providerId="Windows Live" clId="Web-{446B7C16-9722-4492-B561-86DA80F3496B}" dt="2023-08-02T11:46:58.056" v="1" actId="20577"/>
      <pc:docMkLst>
        <pc:docMk/>
      </pc:docMkLst>
      <pc:sldChg chg="modSp">
        <pc:chgData name="Henrique Delegrego" userId="dda1244064eddf32" providerId="Windows Live" clId="Web-{446B7C16-9722-4492-B561-86DA80F3496B}" dt="2023-08-02T11:46:58.056" v="1" actId="20577"/>
        <pc:sldMkLst>
          <pc:docMk/>
          <pc:sldMk cId="2945511386" sldId="260"/>
        </pc:sldMkLst>
        <pc:spChg chg="mod">
          <ac:chgData name="Henrique Delegrego" userId="dda1244064eddf32" providerId="Windows Live" clId="Web-{446B7C16-9722-4492-B561-86DA80F3496B}" dt="2023-08-02T11:46:58.056" v="1" actId="20577"/>
          <ac:spMkLst>
            <pc:docMk/>
            <pc:sldMk cId="2945511386" sldId="260"/>
            <ac:spMk id="10" creationId="{588E9C04-80B7-4F58-90B8-68BE6F6998E8}"/>
          </ac:spMkLst>
        </pc:spChg>
      </pc:sldChg>
    </pc:docChg>
  </pc:docChgLst>
  <pc:docChgLst>
    <pc:chgData name="Henrique Delegrego" userId="dda1244064eddf32" providerId="LiveId" clId="{BCD0BD12-B1E3-48EF-8557-4004AD305701}"/>
    <pc:docChg chg="undo custSel addSld delSld modSld sldOrd">
      <pc:chgData name="Henrique Delegrego" userId="dda1244064eddf32" providerId="LiveId" clId="{BCD0BD12-B1E3-48EF-8557-4004AD305701}" dt="2023-08-13T21:39:48.502" v="1218" actId="1076"/>
      <pc:docMkLst>
        <pc:docMk/>
      </pc:docMkLst>
      <pc:sldChg chg="addSp delSp modSp mod modAnim">
        <pc:chgData name="Henrique Delegrego" userId="dda1244064eddf32" providerId="LiveId" clId="{BCD0BD12-B1E3-48EF-8557-4004AD305701}" dt="2023-07-20T18:45:52.940" v="139"/>
        <pc:sldMkLst>
          <pc:docMk/>
          <pc:sldMk cId="1637265131" sldId="257"/>
        </pc:sldMkLst>
        <pc:spChg chg="add mod">
          <ac:chgData name="Henrique Delegrego" userId="dda1244064eddf32" providerId="LiveId" clId="{BCD0BD12-B1E3-48EF-8557-4004AD305701}" dt="2023-07-20T18:35:43.568" v="76"/>
          <ac:spMkLst>
            <pc:docMk/>
            <pc:sldMk cId="1637265131" sldId="257"/>
            <ac:spMk id="2" creationId="{6549F8A7-3C11-1475-4FEA-808B003F2B55}"/>
          </ac:spMkLst>
        </pc:spChg>
        <pc:spChg chg="add mod">
          <ac:chgData name="Henrique Delegrego" userId="dda1244064eddf32" providerId="LiveId" clId="{BCD0BD12-B1E3-48EF-8557-4004AD305701}" dt="2023-07-20T18:42:33.726" v="95" actId="21"/>
          <ac:spMkLst>
            <pc:docMk/>
            <pc:sldMk cId="1637265131" sldId="257"/>
            <ac:spMk id="3" creationId="{0FC68129-313B-D78E-FD4C-AD87A0464CA0}"/>
          </ac:spMkLst>
        </pc:spChg>
        <pc:spChg chg="del">
          <ac:chgData name="Henrique Delegrego" userId="dda1244064eddf32" providerId="LiveId" clId="{BCD0BD12-B1E3-48EF-8557-4004AD305701}" dt="2023-07-20T18:35:42.828" v="75" actId="478"/>
          <ac:spMkLst>
            <pc:docMk/>
            <pc:sldMk cId="1637265131" sldId="257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8:45:00.177" v="130" actId="20577"/>
          <ac:spMkLst>
            <pc:docMk/>
            <pc:sldMk cId="1637265131" sldId="257"/>
            <ac:spMk id="7" creationId="{9EF029B9-14FA-46E5-B9A6-7F5CD5568E68}"/>
          </ac:spMkLst>
        </pc:spChg>
        <pc:picChg chg="mod">
          <ac:chgData name="Henrique Delegrego" userId="dda1244064eddf32" providerId="LiveId" clId="{BCD0BD12-B1E3-48EF-8557-4004AD305701}" dt="2023-07-20T18:44:31.831" v="128" actId="732"/>
          <ac:picMkLst>
            <pc:docMk/>
            <pc:sldMk cId="1637265131" sldId="257"/>
            <ac:picMk id="1026" creationId="{72A80F1E-CC21-4193-942D-6BF1C3C87961}"/>
          </ac:picMkLst>
        </pc:picChg>
      </pc:sldChg>
      <pc:sldChg chg="addSp delSp modSp modAnim">
        <pc:chgData name="Henrique Delegrego" userId="dda1244064eddf32" providerId="LiveId" clId="{BCD0BD12-B1E3-48EF-8557-4004AD305701}" dt="2023-07-25T20:26:36.331" v="1103"/>
        <pc:sldMkLst>
          <pc:docMk/>
          <pc:sldMk cId="4035215054" sldId="258"/>
        </pc:sldMkLst>
        <pc:spChg chg="add mod">
          <ac:chgData name="Henrique Delegrego" userId="dda1244064eddf32" providerId="LiveId" clId="{BCD0BD12-B1E3-48EF-8557-4004AD305701}" dt="2023-07-25T20:26:36.331" v="1103"/>
          <ac:spMkLst>
            <pc:docMk/>
            <pc:sldMk cId="4035215054" sldId="258"/>
            <ac:spMk id="2" creationId="{C937DBFC-5210-CA17-F774-3E84106167C6}"/>
          </ac:spMkLst>
        </pc:spChg>
        <pc:spChg chg="del">
          <ac:chgData name="Henrique Delegrego" userId="dda1244064eddf32" providerId="LiveId" clId="{BCD0BD12-B1E3-48EF-8557-4004AD305701}" dt="2023-07-25T20:26:32.998" v="1102" actId="478"/>
          <ac:spMkLst>
            <pc:docMk/>
            <pc:sldMk cId="4035215054" sldId="258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38:20.593" v="283" actId="403"/>
          <ac:spMkLst>
            <pc:docMk/>
            <pc:sldMk cId="4035215054" sldId="258"/>
            <ac:spMk id="8" creationId="{1E60D24D-8402-4B4F-BFF6-55A26842DD03}"/>
          </ac:spMkLst>
        </pc:spChg>
      </pc:sldChg>
      <pc:sldChg chg="addSp delSp modSp mod modAnim">
        <pc:chgData name="Henrique Delegrego" userId="dda1244064eddf32" providerId="LiveId" clId="{BCD0BD12-B1E3-48EF-8557-4004AD305701}" dt="2023-07-25T20:01:58.438" v="1080" actId="20577"/>
        <pc:sldMkLst>
          <pc:docMk/>
          <pc:sldMk cId="2025742904" sldId="259"/>
        </pc:sldMkLst>
        <pc:spChg chg="add mod">
          <ac:chgData name="Henrique Delegrego" userId="dda1244064eddf32" providerId="LiveId" clId="{BCD0BD12-B1E3-48EF-8557-4004AD305701}" dt="2023-07-20T18:35:36.415" v="74" actId="20577"/>
          <ac:spMkLst>
            <pc:docMk/>
            <pc:sldMk cId="2025742904" sldId="259"/>
            <ac:spMk id="2" creationId="{B17267A1-4D81-E44D-B4CB-B7398AEB8509}"/>
          </ac:spMkLst>
        </pc:spChg>
        <pc:spChg chg="del mod">
          <ac:chgData name="Henrique Delegrego" userId="dda1244064eddf32" providerId="LiveId" clId="{BCD0BD12-B1E3-48EF-8557-4004AD305701}" dt="2023-07-20T18:35:25.571" v="56" actId="478"/>
          <ac:spMkLst>
            <pc:docMk/>
            <pc:sldMk cId="2025742904" sldId="259"/>
            <ac:spMk id="6" creationId="{3C86EA43-8405-4916-9E31-5554C00F1F80}"/>
          </ac:spMkLst>
        </pc:spChg>
        <pc:spChg chg="mod">
          <ac:chgData name="Henrique Delegrego" userId="dda1244064eddf32" providerId="LiveId" clId="{BCD0BD12-B1E3-48EF-8557-4004AD305701}" dt="2023-07-25T20:01:58.438" v="1080" actId="20577"/>
          <ac:spMkLst>
            <pc:docMk/>
            <pc:sldMk cId="2025742904" sldId="259"/>
            <ac:spMk id="7" creationId="{9EF029B9-14FA-46E5-B9A6-7F5CD5568E68}"/>
          </ac:spMkLst>
        </pc:spChg>
      </pc:sldChg>
      <pc:sldChg chg="addSp delSp modSp mod">
        <pc:chgData name="Henrique Delegrego" userId="dda1244064eddf32" providerId="LiveId" clId="{BCD0BD12-B1E3-48EF-8557-4004AD305701}" dt="2023-07-20T18:56:34.429" v="164" actId="20577"/>
        <pc:sldMkLst>
          <pc:docMk/>
          <pc:sldMk cId="2945511386" sldId="260"/>
        </pc:sldMkLst>
        <pc:spChg chg="add mod">
          <ac:chgData name="Henrique Delegrego" userId="dda1244064eddf32" providerId="LiveId" clId="{BCD0BD12-B1E3-48EF-8557-4004AD305701}" dt="2023-07-20T18:53:45.216" v="149"/>
          <ac:spMkLst>
            <pc:docMk/>
            <pc:sldMk cId="2945511386" sldId="260"/>
            <ac:spMk id="2" creationId="{31AF16C1-6ED8-0B4A-8A2D-96972551017F}"/>
          </ac:spMkLst>
        </pc:spChg>
        <pc:spChg chg="del">
          <ac:chgData name="Henrique Delegrego" userId="dda1244064eddf32" providerId="LiveId" clId="{BCD0BD12-B1E3-48EF-8557-4004AD305701}" dt="2023-07-20T18:53:46.987" v="150" actId="478"/>
          <ac:spMkLst>
            <pc:docMk/>
            <pc:sldMk cId="2945511386" sldId="260"/>
            <ac:spMk id="6" creationId="{948AA712-EAE5-431D-839D-C78CB3561C7A}"/>
          </ac:spMkLst>
        </pc:spChg>
        <pc:spChg chg="mod">
          <ac:chgData name="Henrique Delegrego" userId="dda1244064eddf32" providerId="LiveId" clId="{BCD0BD12-B1E3-48EF-8557-4004AD305701}" dt="2023-07-20T18:56:34.429" v="164" actId="20577"/>
          <ac:spMkLst>
            <pc:docMk/>
            <pc:sldMk cId="2945511386" sldId="260"/>
            <ac:spMk id="7" creationId="{9EF029B9-14FA-46E5-B9A6-7F5CD5568E68}"/>
          </ac:spMkLst>
        </pc:spChg>
      </pc:sldChg>
      <pc:sldChg chg="modSp mod">
        <pc:chgData name="Henrique Delegrego" userId="dda1244064eddf32" providerId="LiveId" clId="{BCD0BD12-B1E3-48EF-8557-4004AD305701}" dt="2023-07-20T18:53:34.341" v="146" actId="1076"/>
        <pc:sldMkLst>
          <pc:docMk/>
          <pc:sldMk cId="2484189507" sldId="261"/>
        </pc:sldMkLst>
        <pc:spChg chg="mod">
          <ac:chgData name="Henrique Delegrego" userId="dda1244064eddf32" providerId="LiveId" clId="{BCD0BD12-B1E3-48EF-8557-4004AD305701}" dt="2023-07-20T18:53:34.341" v="146" actId="1076"/>
          <ac:spMkLst>
            <pc:docMk/>
            <pc:sldMk cId="2484189507" sldId="261"/>
            <ac:spMk id="7" creationId="{9EF029B9-14FA-46E5-B9A6-7F5CD5568E68}"/>
          </ac:spMkLst>
        </pc:spChg>
      </pc:sldChg>
      <pc:sldChg chg="modSp mod ord modAnim">
        <pc:chgData name="Henrique Delegrego" userId="dda1244064eddf32" providerId="LiveId" clId="{BCD0BD12-B1E3-48EF-8557-4004AD305701}" dt="2023-07-20T19:30:43.609" v="238" actId="20577"/>
        <pc:sldMkLst>
          <pc:docMk/>
          <pc:sldMk cId="3726729155" sldId="263"/>
        </pc:sldMkLst>
        <pc:spChg chg="mod">
          <ac:chgData name="Henrique Delegrego" userId="dda1244064eddf32" providerId="LiveId" clId="{BCD0BD12-B1E3-48EF-8557-4004AD305701}" dt="2023-07-20T19:30:43.609" v="238" actId="20577"/>
          <ac:spMkLst>
            <pc:docMk/>
            <pc:sldMk cId="3726729155" sldId="263"/>
            <ac:spMk id="7" creationId="{9EF029B9-14FA-46E5-B9A6-7F5CD5568E68}"/>
          </ac:spMkLst>
        </pc:spChg>
      </pc:sldChg>
      <pc:sldChg chg="addSp delSp modSp mod">
        <pc:chgData name="Henrique Delegrego" userId="dda1244064eddf32" providerId="LiveId" clId="{BCD0BD12-B1E3-48EF-8557-4004AD305701}" dt="2023-07-25T20:16:52.240" v="1085" actId="20577"/>
        <pc:sldMkLst>
          <pc:docMk/>
          <pc:sldMk cId="707068478" sldId="264"/>
        </pc:sldMkLst>
        <pc:spChg chg="add mod">
          <ac:chgData name="Henrique Delegrego" userId="dda1244064eddf32" providerId="LiveId" clId="{BCD0BD12-B1E3-48EF-8557-4004AD305701}" dt="2023-07-20T19:36:41.330" v="252"/>
          <ac:spMkLst>
            <pc:docMk/>
            <pc:sldMk cId="707068478" sldId="264"/>
            <ac:spMk id="2" creationId="{947E4515-D688-96C8-D14A-600F54997D82}"/>
          </ac:spMkLst>
        </pc:spChg>
        <pc:spChg chg="del">
          <ac:chgData name="Henrique Delegrego" userId="dda1244064eddf32" providerId="LiveId" clId="{BCD0BD12-B1E3-48EF-8557-4004AD305701}" dt="2023-07-20T19:36:43.197" v="253" actId="478"/>
          <ac:spMkLst>
            <pc:docMk/>
            <pc:sldMk cId="707068478" sldId="264"/>
            <ac:spMk id="6" creationId="{B8437872-D4E0-4D3B-B672-FB7F0F38DC31}"/>
          </ac:spMkLst>
        </pc:spChg>
        <pc:spChg chg="mod">
          <ac:chgData name="Henrique Delegrego" userId="dda1244064eddf32" providerId="LiveId" clId="{BCD0BD12-B1E3-48EF-8557-4004AD305701}" dt="2023-07-25T20:16:52.240" v="1085" actId="20577"/>
          <ac:spMkLst>
            <pc:docMk/>
            <pc:sldMk cId="707068478" sldId="264"/>
            <ac:spMk id="7" creationId="{9EF029B9-14FA-46E5-B9A6-7F5CD5568E68}"/>
          </ac:spMkLst>
        </pc:spChg>
      </pc:sldChg>
      <pc:sldChg chg="modSp mod modAnim">
        <pc:chgData name="Henrique Delegrego" userId="dda1244064eddf32" providerId="LiveId" clId="{BCD0BD12-B1E3-48EF-8557-4004AD305701}" dt="2023-07-25T20:20:49.729" v="1086"/>
        <pc:sldMkLst>
          <pc:docMk/>
          <pc:sldMk cId="354905295" sldId="266"/>
        </pc:sldMkLst>
        <pc:spChg chg="mod">
          <ac:chgData name="Henrique Delegrego" userId="dda1244064eddf32" providerId="LiveId" clId="{BCD0BD12-B1E3-48EF-8557-4004AD305701}" dt="2023-07-20T19:37:36.340" v="275" actId="14100"/>
          <ac:spMkLst>
            <pc:docMk/>
            <pc:sldMk cId="354905295" sldId="266"/>
            <ac:spMk id="7" creationId="{9EF029B9-14FA-46E5-B9A6-7F5CD5568E68}"/>
          </ac:spMkLst>
        </pc:spChg>
      </pc:sldChg>
      <pc:sldChg chg="modSp mod">
        <pc:chgData name="Henrique Delegrego" userId="dda1244064eddf32" providerId="LiveId" clId="{BCD0BD12-B1E3-48EF-8557-4004AD305701}" dt="2023-07-20T19:41:45.031" v="293" actId="1076"/>
        <pc:sldMkLst>
          <pc:docMk/>
          <pc:sldMk cId="2759009756" sldId="267"/>
        </pc:sldMkLst>
        <pc:spChg chg="mod">
          <ac:chgData name="Henrique Delegrego" userId="dda1244064eddf32" providerId="LiveId" clId="{BCD0BD12-B1E3-48EF-8557-4004AD305701}" dt="2023-07-20T19:41:45.031" v="293" actId="1076"/>
          <ac:spMkLst>
            <pc:docMk/>
            <pc:sldMk cId="2759009756" sldId="267"/>
            <ac:spMk id="2" creationId="{F6EFBDDB-8BE3-47EE-AFC6-4395BE67D153}"/>
          </ac:spMkLst>
        </pc:spChg>
        <pc:spChg chg="mod">
          <ac:chgData name="Henrique Delegrego" userId="dda1244064eddf32" providerId="LiveId" clId="{BCD0BD12-B1E3-48EF-8557-4004AD305701}" dt="2023-07-20T19:40:55.115" v="291" actId="1076"/>
          <ac:spMkLst>
            <pc:docMk/>
            <pc:sldMk cId="2759009756" sldId="267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41:45.031" v="293" actId="1076"/>
          <ac:spMkLst>
            <pc:docMk/>
            <pc:sldMk cId="2759009756" sldId="267"/>
            <ac:spMk id="11" creationId="{B811E7C4-CC49-4C4B-8A25-C7AA8ED9E549}"/>
          </ac:spMkLst>
        </pc:spChg>
        <pc:spChg chg="mod">
          <ac:chgData name="Henrique Delegrego" userId="dda1244064eddf32" providerId="LiveId" clId="{BCD0BD12-B1E3-48EF-8557-4004AD305701}" dt="2023-07-20T19:40:56.659" v="292" actId="1076"/>
          <ac:spMkLst>
            <pc:docMk/>
            <pc:sldMk cId="2759009756" sldId="267"/>
            <ac:spMk id="16" creationId="{8C2A2006-7937-42E9-ACF9-75306D7B80DA}"/>
          </ac:spMkLst>
        </pc:spChg>
        <pc:picChg chg="mod">
          <ac:chgData name="Henrique Delegrego" userId="dda1244064eddf32" providerId="LiveId" clId="{BCD0BD12-B1E3-48EF-8557-4004AD305701}" dt="2023-07-20T19:41:45.031" v="293" actId="1076"/>
          <ac:picMkLst>
            <pc:docMk/>
            <pc:sldMk cId="2759009756" sldId="267"/>
            <ac:picMk id="1026" creationId="{A3C13BDF-C048-43B9-9420-8EE03DA8053A}"/>
          </ac:picMkLst>
        </pc:picChg>
        <pc:picChg chg="mod">
          <ac:chgData name="Henrique Delegrego" userId="dda1244064eddf32" providerId="LiveId" clId="{BCD0BD12-B1E3-48EF-8557-4004AD305701}" dt="2023-07-20T19:41:45.031" v="293" actId="1076"/>
          <ac:picMkLst>
            <pc:docMk/>
            <pc:sldMk cId="2759009756" sldId="267"/>
            <ac:picMk id="1028" creationId="{348CC328-25DA-497E-A238-BC17D7B21774}"/>
          </ac:picMkLst>
        </pc:picChg>
        <pc:picChg chg="mod">
          <ac:chgData name="Henrique Delegrego" userId="dda1244064eddf32" providerId="LiveId" clId="{BCD0BD12-B1E3-48EF-8557-4004AD305701}" dt="2023-07-20T19:41:45.031" v="293" actId="1076"/>
          <ac:picMkLst>
            <pc:docMk/>
            <pc:sldMk cId="2759009756" sldId="267"/>
            <ac:picMk id="1030" creationId="{00211B79-C60F-4896-B199-3BF831DFCB33}"/>
          </ac:picMkLst>
        </pc:picChg>
      </pc:sldChg>
      <pc:sldChg chg="modSp mod">
        <pc:chgData name="Henrique Delegrego" userId="dda1244064eddf32" providerId="LiveId" clId="{BCD0BD12-B1E3-48EF-8557-4004AD305701}" dt="2023-07-20T19:38:16.074" v="282" actId="1076"/>
        <pc:sldMkLst>
          <pc:docMk/>
          <pc:sldMk cId="4280566268" sldId="268"/>
        </pc:sldMkLst>
        <pc:spChg chg="mod">
          <ac:chgData name="Henrique Delegrego" userId="dda1244064eddf32" providerId="LiveId" clId="{BCD0BD12-B1E3-48EF-8557-4004AD305701}" dt="2023-07-20T19:38:13.520" v="281" actId="1076"/>
          <ac:spMkLst>
            <pc:docMk/>
            <pc:sldMk cId="4280566268" sldId="268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38:16.074" v="282" actId="1076"/>
          <ac:spMkLst>
            <pc:docMk/>
            <pc:sldMk cId="4280566268" sldId="268"/>
            <ac:spMk id="13" creationId="{839161AC-0CCF-4657-92B3-977A071608E2}"/>
          </ac:spMkLst>
        </pc:spChg>
      </pc:sldChg>
      <pc:sldChg chg="modSp mod">
        <pc:chgData name="Henrique Delegrego" userId="dda1244064eddf32" providerId="LiveId" clId="{BCD0BD12-B1E3-48EF-8557-4004AD305701}" dt="2023-07-25T20:21:17.777" v="1101" actId="20577"/>
        <pc:sldMkLst>
          <pc:docMk/>
          <pc:sldMk cId="2601875239" sldId="269"/>
        </pc:sldMkLst>
        <pc:spChg chg="mod">
          <ac:chgData name="Henrique Delegrego" userId="dda1244064eddf32" providerId="LiveId" clId="{BCD0BD12-B1E3-48EF-8557-4004AD305701}" dt="2023-07-25T20:21:17.777" v="1101" actId="20577"/>
          <ac:spMkLst>
            <pc:docMk/>
            <pc:sldMk cId="2601875239" sldId="269"/>
            <ac:spMk id="16" creationId="{8C2A2006-7937-42E9-ACF9-75306D7B80DA}"/>
          </ac:spMkLst>
        </pc:spChg>
      </pc:sldChg>
      <pc:sldChg chg="addSp delSp modSp mod setBg">
        <pc:chgData name="Henrique Delegrego" userId="dda1244064eddf32" providerId="LiveId" clId="{BCD0BD12-B1E3-48EF-8557-4004AD305701}" dt="2023-07-20T18:34:39.855" v="46" actId="1076"/>
        <pc:sldMkLst>
          <pc:docMk/>
          <pc:sldMk cId="1554029085" sldId="275"/>
        </pc:sldMkLst>
        <pc:spChg chg="mod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7" creationId="{9EF029B9-14FA-46E5-B9A6-7F5CD5568E68}"/>
          </ac:spMkLst>
        </pc:spChg>
        <pc:spChg chg="mod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8" creationId="{1787E568-2F57-4A57-869C-CC2C03086BA8}"/>
          </ac:spMkLst>
        </pc:spChg>
        <pc:spChg chg="mod ord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9" creationId="{E84F1816-27BF-4854-9924-2042EF53FB5C}"/>
          </ac:spMkLst>
        </pc:spChg>
        <pc:spChg chg="add del">
          <ac:chgData name="Henrique Delegrego" userId="dda1244064eddf32" providerId="LiveId" clId="{BCD0BD12-B1E3-48EF-8557-4004AD305701}" dt="2023-07-20T18:34:20.030" v="38" actId="26606"/>
          <ac:spMkLst>
            <pc:docMk/>
            <pc:sldMk cId="1554029085" sldId="275"/>
            <ac:spMk id="14" creationId="{2596F992-698C-48C0-9D89-70DA4CE927EF}"/>
          </ac:spMkLst>
        </pc:spChg>
        <pc:spChg chg="add del">
          <ac:chgData name="Henrique Delegrego" userId="dda1244064eddf32" providerId="LiveId" clId="{BCD0BD12-B1E3-48EF-8557-4004AD305701}" dt="2023-07-20T18:34:20.030" v="38" actId="26606"/>
          <ac:spMkLst>
            <pc:docMk/>
            <pc:sldMk cId="1554029085" sldId="275"/>
            <ac:spMk id="16" creationId="{E7BFF8DC-0AE7-4AD2-9B28-2E5F26D62C30}"/>
          </ac:spMkLst>
        </pc:spChg>
        <pc:spChg chg="add del">
          <ac:chgData name="Henrique Delegrego" userId="dda1244064eddf32" providerId="LiveId" clId="{BCD0BD12-B1E3-48EF-8557-4004AD305701}" dt="2023-07-20T18:34:20.030" v="38" actId="26606"/>
          <ac:spMkLst>
            <pc:docMk/>
            <pc:sldMk cId="1554029085" sldId="275"/>
            <ac:spMk id="18" creationId="{7E0162AD-C6E5-4BF8-A453-76ADB36877D3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20" creationId="{55D4142C-5077-457F-A6AD-3FECFDB39685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22" creationId="{7A5F0580-5EE9-419F-96EE-B6529EF6E7D0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25" creationId="{D7A453D2-15D8-4403-815F-291FA16340D9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26" creationId="{B8114C98-A349-4111-A123-E8EAB86ABE30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27" creationId="{8161EA6B-09CA-445B-AB0D-8DF76FA92DEF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34" creationId="{E2D3D3F2-ABBB-4453-B1C5-1BEBF7E4DD56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48" creationId="{773AEA78-C03B-40B7-9D11-DC022119D577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0" creationId="{700E0F77-E936-4985-B7B1-B9823486AC33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1" creationId="{95C8260E-968F-44E8-A823-ABB431311926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2" creationId="{2C1BBA94-3F40-40AA-8BB9-E69E25E537C1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3" creationId="{FE43805F-24A6-46A4-B19B-54F28347355C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55" creationId="{5C9B446A-6343-4E56-90BA-061E4DDF0FFB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56" creationId="{3EC72A1B-03D3-499C-B4BF-AC68EEC22B10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57" creationId="{216322C2-3CF0-4D33-BF90-3F384CF6D232}"/>
          </ac:spMkLst>
        </pc:s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28" creationId="{670FB431-AE18-414D-92F4-1D12D1991152}"/>
          </ac:grpSpMkLst>
        </pc:gr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33" creationId="{913B067F-3154-4968-A886-DF93A787EC44}"/>
          </ac:grpSpMkLst>
        </pc:gr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36" creationId="{8214E4A5-A0D2-42C4-8D14-D2A7E495F041}"/>
          </ac:grpSpMkLst>
        </pc:gr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42" creationId="{1F4E1649-4D1F-4A91-AF97-A254BFDD524D}"/>
          </ac:grpSpMkLst>
        </pc:grpChg>
        <pc:picChg chg="mod">
          <ac:chgData name="Henrique Delegrego" userId="dda1244064eddf32" providerId="LiveId" clId="{BCD0BD12-B1E3-48EF-8557-4004AD305701}" dt="2023-07-20T18:34:38.213" v="44" actId="26606"/>
          <ac:picMkLst>
            <pc:docMk/>
            <pc:sldMk cId="1554029085" sldId="275"/>
            <ac:picMk id="4" creationId="{6CE56128-EC23-474D-A141-278F8871D9FF}"/>
          </ac:picMkLst>
        </pc:picChg>
        <pc:picChg chg="mod">
          <ac:chgData name="Henrique Delegrego" userId="dda1244064eddf32" providerId="LiveId" clId="{BCD0BD12-B1E3-48EF-8557-4004AD305701}" dt="2023-07-20T18:34:39.855" v="46" actId="1076"/>
          <ac:picMkLst>
            <pc:docMk/>
            <pc:sldMk cId="1554029085" sldId="275"/>
            <ac:picMk id="6" creationId="{229AF09B-DC47-44B3-A53A-89FBA5493E80}"/>
          </ac:picMkLst>
        </pc:picChg>
      </pc:sldChg>
      <pc:sldChg chg="addSp delSp modSp mod">
        <pc:chgData name="Henrique Delegrego" userId="dda1244064eddf32" providerId="LiveId" clId="{BCD0BD12-B1E3-48EF-8557-4004AD305701}" dt="2023-07-25T19:59:36.202" v="1071" actId="20577"/>
        <pc:sldMkLst>
          <pc:docMk/>
          <pc:sldMk cId="4253751586" sldId="276"/>
        </pc:sldMkLst>
        <pc:spChg chg="add mod">
          <ac:chgData name="Henrique Delegrego" userId="dda1244064eddf32" providerId="LiveId" clId="{BCD0BD12-B1E3-48EF-8557-4004AD305701}" dt="2023-07-20T18:35:12.815" v="53"/>
          <ac:spMkLst>
            <pc:docMk/>
            <pc:sldMk cId="4253751586" sldId="276"/>
            <ac:spMk id="2" creationId="{74A5F438-A0CE-9571-5B00-88ACBB39A7B9}"/>
          </ac:spMkLst>
        </pc:spChg>
        <pc:spChg chg="mod">
          <ac:chgData name="Henrique Delegrego" userId="dda1244064eddf32" providerId="LiveId" clId="{BCD0BD12-B1E3-48EF-8557-4004AD305701}" dt="2023-07-25T19:59:36.202" v="1071" actId="20577"/>
          <ac:spMkLst>
            <pc:docMk/>
            <pc:sldMk cId="4253751586" sldId="276"/>
            <ac:spMk id="7" creationId="{9EF029B9-14FA-46E5-B9A6-7F5CD5568E68}"/>
          </ac:spMkLst>
        </pc:spChg>
        <pc:spChg chg="del">
          <ac:chgData name="Henrique Delegrego" userId="dda1244064eddf32" providerId="LiveId" clId="{BCD0BD12-B1E3-48EF-8557-4004AD305701}" dt="2023-07-20T18:35:11.796" v="52" actId="478"/>
          <ac:spMkLst>
            <pc:docMk/>
            <pc:sldMk cId="4253751586" sldId="276"/>
            <ac:spMk id="8" creationId="{1787E568-2F57-4A57-869C-CC2C03086BA8}"/>
          </ac:spMkLst>
        </pc:spChg>
      </pc:sldChg>
      <pc:sldChg chg="modSp mod">
        <pc:chgData name="Henrique Delegrego" userId="dda1244064eddf32" providerId="LiveId" clId="{BCD0BD12-B1E3-48EF-8557-4004AD305701}" dt="2023-07-20T19:06:08.364" v="235" actId="1076"/>
        <pc:sldMkLst>
          <pc:docMk/>
          <pc:sldMk cId="3397513274" sldId="277"/>
        </pc:sldMkLst>
        <pc:spChg chg="mod">
          <ac:chgData name="Henrique Delegrego" userId="dda1244064eddf32" providerId="LiveId" clId="{BCD0BD12-B1E3-48EF-8557-4004AD305701}" dt="2023-07-20T19:04:21.500" v="210" actId="14100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Henrique Delegrego" userId="dda1244064eddf32" providerId="LiveId" clId="{BCD0BD12-B1E3-48EF-8557-4004AD305701}" dt="2023-07-20T19:05:55.773" v="231" actId="1076"/>
          <ac:spMkLst>
            <pc:docMk/>
            <pc:sldMk cId="3397513274" sldId="277"/>
            <ac:spMk id="10" creationId="{55B92DEB-4D10-41C6-B87B-C5529AADCF25}"/>
          </ac:spMkLst>
        </pc:spChg>
        <pc:spChg chg="mod">
          <ac:chgData name="Henrique Delegrego" userId="dda1244064eddf32" providerId="LiveId" clId="{BCD0BD12-B1E3-48EF-8557-4004AD305701}" dt="2023-07-20T19:06:08.364" v="235" actId="1076"/>
          <ac:spMkLst>
            <pc:docMk/>
            <pc:sldMk cId="3397513274" sldId="277"/>
            <ac:spMk id="11" creationId="{839613DD-91DF-47D8-B247-AD6B61AD3D2B}"/>
          </ac:spMkLst>
        </pc:spChg>
        <pc:spChg chg="mod">
          <ac:chgData name="Henrique Delegrego" userId="dda1244064eddf32" providerId="LiveId" clId="{BCD0BD12-B1E3-48EF-8557-4004AD305701}" dt="2023-07-20T19:06:03.286" v="234" actId="1076"/>
          <ac:spMkLst>
            <pc:docMk/>
            <pc:sldMk cId="3397513274" sldId="277"/>
            <ac:spMk id="12" creationId="{1FA74757-9A13-4A7E-839F-5B19E3173C61}"/>
          </ac:spMkLst>
        </pc:spChg>
        <pc:picChg chg="mod">
          <ac:chgData name="Henrique Delegrego" userId="dda1244064eddf32" providerId="LiveId" clId="{BCD0BD12-B1E3-48EF-8557-4004AD305701}" dt="2023-07-20T19:05:53.563" v="230" actId="1076"/>
          <ac:picMkLst>
            <pc:docMk/>
            <pc:sldMk cId="3397513274" sldId="277"/>
            <ac:picMk id="2052" creationId="{B8F678F9-CE4C-4FFE-8931-9BF664F8964D}"/>
          </ac:picMkLst>
        </pc:picChg>
        <pc:picChg chg="mod">
          <ac:chgData name="Henrique Delegrego" userId="dda1244064eddf32" providerId="LiveId" clId="{BCD0BD12-B1E3-48EF-8557-4004AD305701}" dt="2023-07-20T19:05:49.653" v="229" actId="1076"/>
          <ac:picMkLst>
            <pc:docMk/>
            <pc:sldMk cId="3397513274" sldId="277"/>
            <ac:picMk id="2054" creationId="{6C1B81C7-EF21-4D51-A2BA-F8E367C2B724}"/>
          </ac:picMkLst>
        </pc:picChg>
        <pc:picChg chg="mod">
          <ac:chgData name="Henrique Delegrego" userId="dda1244064eddf32" providerId="LiveId" clId="{BCD0BD12-B1E3-48EF-8557-4004AD305701}" dt="2023-07-20T19:05:05.512" v="213" actId="1076"/>
          <ac:picMkLst>
            <pc:docMk/>
            <pc:sldMk cId="3397513274" sldId="277"/>
            <ac:picMk id="2056" creationId="{26C28682-FD7B-4787-94C9-0085A1D3253F}"/>
          </ac:picMkLst>
        </pc:picChg>
      </pc:sldChg>
      <pc:sldChg chg="addSp delSp modSp mod modAnim">
        <pc:chgData name="Henrique Delegrego" userId="dda1244064eddf32" providerId="LiveId" clId="{BCD0BD12-B1E3-48EF-8557-4004AD305701}" dt="2023-07-20T19:03:10.364" v="206" actId="14100"/>
        <pc:sldMkLst>
          <pc:docMk/>
          <pc:sldMk cId="1683066414" sldId="278"/>
        </pc:sldMkLst>
        <pc:spChg chg="mod">
          <ac:chgData name="Henrique Delegrego" userId="dda1244064eddf32" providerId="LiveId" clId="{BCD0BD12-B1E3-48EF-8557-4004AD305701}" dt="2023-07-20T19:03:10.364" v="206" actId="14100"/>
          <ac:spMkLst>
            <pc:docMk/>
            <pc:sldMk cId="1683066414" sldId="278"/>
            <ac:spMk id="7" creationId="{9EF029B9-14FA-46E5-B9A6-7F5CD5568E68}"/>
          </ac:spMkLst>
        </pc:spChg>
        <pc:picChg chg="add del mod">
          <ac:chgData name="Henrique Delegrego" userId="dda1244064eddf32" providerId="LiveId" clId="{BCD0BD12-B1E3-48EF-8557-4004AD305701}" dt="2023-07-20T19:01:38.805" v="192" actId="478"/>
          <ac:picMkLst>
            <pc:docMk/>
            <pc:sldMk cId="1683066414" sldId="278"/>
            <ac:picMk id="2" creationId="{E8C5101E-76FC-9CE0-F850-E725AD740109}"/>
          </ac:picMkLst>
        </pc:picChg>
        <pc:picChg chg="add del mod">
          <ac:chgData name="Henrique Delegrego" userId="dda1244064eddf32" providerId="LiveId" clId="{BCD0BD12-B1E3-48EF-8557-4004AD305701}" dt="2023-07-20T19:02:30.117" v="199" actId="478"/>
          <ac:picMkLst>
            <pc:docMk/>
            <pc:sldMk cId="1683066414" sldId="278"/>
            <ac:picMk id="1026" creationId="{57825E5A-35AD-93B2-92B7-78D7F46B8179}"/>
          </ac:picMkLst>
        </pc:picChg>
        <pc:picChg chg="del mod">
          <ac:chgData name="Henrique Delegrego" userId="dda1244064eddf32" providerId="LiveId" clId="{BCD0BD12-B1E3-48EF-8557-4004AD305701}" dt="2023-07-20T19:02:30.543" v="200" actId="478"/>
          <ac:picMkLst>
            <pc:docMk/>
            <pc:sldMk cId="1683066414" sldId="278"/>
            <ac:picMk id="4098" creationId="{EBE64D9A-01F3-4C62-AC33-35E6C111A666}"/>
          </ac:picMkLst>
        </pc:picChg>
      </pc:sldChg>
      <pc:sldChg chg="addSp delSp modSp modAnim">
        <pc:chgData name="Henrique Delegrego" userId="dda1244064eddf32" providerId="LiveId" clId="{BCD0BD12-B1E3-48EF-8557-4004AD305701}" dt="2023-07-25T20:26:42.764" v="1105"/>
        <pc:sldMkLst>
          <pc:docMk/>
          <pc:sldMk cId="2356638985" sldId="279"/>
        </pc:sldMkLst>
        <pc:spChg chg="add mod">
          <ac:chgData name="Henrique Delegrego" userId="dda1244064eddf32" providerId="LiveId" clId="{BCD0BD12-B1E3-48EF-8557-4004AD305701}" dt="2023-07-25T20:26:42.764" v="1105"/>
          <ac:spMkLst>
            <pc:docMk/>
            <pc:sldMk cId="2356638985" sldId="279"/>
            <ac:spMk id="2" creationId="{E4E8EE60-54C7-1FB2-30A6-573F8E9E1347}"/>
          </ac:spMkLst>
        </pc:spChg>
        <pc:spChg chg="del">
          <ac:chgData name="Henrique Delegrego" userId="dda1244064eddf32" providerId="LiveId" clId="{BCD0BD12-B1E3-48EF-8557-4004AD305701}" dt="2023-07-25T20:26:42.574" v="1104" actId="478"/>
          <ac:spMkLst>
            <pc:docMk/>
            <pc:sldMk cId="2356638985" sldId="279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38:23.527" v="284" actId="403"/>
          <ac:spMkLst>
            <pc:docMk/>
            <pc:sldMk cId="2356638985" sldId="279"/>
            <ac:spMk id="8" creationId="{1E60D24D-8402-4B4F-BFF6-55A26842DD03}"/>
          </ac:spMkLst>
        </pc:spChg>
      </pc:sldChg>
      <pc:sldChg chg="del">
        <pc:chgData name="Henrique Delegrego" userId="dda1244064eddf32" providerId="LiveId" clId="{BCD0BD12-B1E3-48EF-8557-4004AD305701}" dt="2023-07-20T19:38:35.538" v="285" actId="47"/>
        <pc:sldMkLst>
          <pc:docMk/>
          <pc:sldMk cId="1249801141" sldId="280"/>
        </pc:sldMkLst>
      </pc:sldChg>
      <pc:sldChg chg="add del">
        <pc:chgData name="Henrique Delegrego" userId="dda1244064eddf32" providerId="LiveId" clId="{BCD0BD12-B1E3-48EF-8557-4004AD305701}" dt="2023-07-20T19:01:06.103" v="188" actId="47"/>
        <pc:sldMkLst>
          <pc:docMk/>
          <pc:sldMk cId="1511505944" sldId="282"/>
        </pc:sldMkLst>
      </pc:sldChg>
      <pc:sldChg chg="addSp delSp modSp mod">
        <pc:chgData name="Henrique Delegrego" userId="dda1244064eddf32" providerId="LiveId" clId="{BCD0BD12-B1E3-48EF-8557-4004AD305701}" dt="2023-07-20T19:37:25.154" v="274" actId="20577"/>
        <pc:sldMkLst>
          <pc:docMk/>
          <pc:sldMk cId="3745669336" sldId="283"/>
        </pc:sldMkLst>
        <pc:spChg chg="add mod">
          <ac:chgData name="Henrique Delegrego" userId="dda1244064eddf32" providerId="LiveId" clId="{BCD0BD12-B1E3-48EF-8557-4004AD305701}" dt="2023-07-20T19:37:16.113" v="268"/>
          <ac:spMkLst>
            <pc:docMk/>
            <pc:sldMk cId="3745669336" sldId="283"/>
            <ac:spMk id="2" creationId="{2CE3E0AB-2187-6ED6-D43A-53210F7BD8B2}"/>
          </ac:spMkLst>
        </pc:spChg>
        <pc:spChg chg="del">
          <ac:chgData name="Henrique Delegrego" userId="dda1244064eddf32" providerId="LiveId" clId="{BCD0BD12-B1E3-48EF-8557-4004AD305701}" dt="2023-07-20T19:37:12.947" v="267" actId="478"/>
          <ac:spMkLst>
            <pc:docMk/>
            <pc:sldMk cId="3745669336" sldId="283"/>
            <ac:spMk id="6" creationId="{271A5E5E-FD75-4DB3-BB3A-33725AA71364}"/>
          </ac:spMkLst>
        </pc:spChg>
        <pc:spChg chg="mod">
          <ac:chgData name="Henrique Delegrego" userId="dda1244064eddf32" providerId="LiveId" clId="{BCD0BD12-B1E3-48EF-8557-4004AD305701}" dt="2023-07-20T19:37:25.154" v="274" actId="20577"/>
          <ac:spMkLst>
            <pc:docMk/>
            <pc:sldMk cId="3745669336" sldId="283"/>
            <ac:spMk id="7" creationId="{9EF029B9-14FA-46E5-B9A6-7F5CD5568E68}"/>
          </ac:spMkLst>
        </pc:spChg>
      </pc:sldChg>
      <pc:sldChg chg="modSp modAnim">
        <pc:chgData name="Henrique Delegrego" userId="dda1244064eddf32" providerId="LiveId" clId="{BCD0BD12-B1E3-48EF-8557-4004AD305701}" dt="2023-07-20T19:49:07.549" v="310" actId="403"/>
        <pc:sldMkLst>
          <pc:docMk/>
          <pc:sldMk cId="2478539065" sldId="284"/>
        </pc:sldMkLst>
        <pc:spChg chg="mod">
          <ac:chgData name="Henrique Delegrego" userId="dda1244064eddf32" providerId="LiveId" clId="{BCD0BD12-B1E3-48EF-8557-4004AD305701}" dt="2023-07-20T19:49:07.549" v="310" actId="403"/>
          <ac:spMkLst>
            <pc:docMk/>
            <pc:sldMk cId="2478539065" sldId="284"/>
            <ac:spMk id="8" creationId="{1E60D24D-8402-4B4F-BFF6-55A26842DD03}"/>
          </ac:spMkLst>
        </pc:spChg>
      </pc:sldChg>
      <pc:sldChg chg="addSp modSp mod">
        <pc:chgData name="Henrique Delegrego" userId="dda1244064eddf32" providerId="LiveId" clId="{BCD0BD12-B1E3-48EF-8557-4004AD305701}" dt="2023-08-13T04:43:05.710" v="1208" actId="1035"/>
        <pc:sldMkLst>
          <pc:docMk/>
          <pc:sldMk cId="1399921573" sldId="285"/>
        </pc:sldMkLst>
        <pc:spChg chg="add mod">
          <ac:chgData name="Henrique Delegrego" userId="dda1244064eddf32" providerId="LiveId" clId="{BCD0BD12-B1E3-48EF-8557-4004AD305701}" dt="2023-08-13T04:42:24.635" v="1171" actId="571"/>
          <ac:spMkLst>
            <pc:docMk/>
            <pc:sldMk cId="1399921573" sldId="285"/>
            <ac:spMk id="2" creationId="{06DCDDB9-AB16-54F4-E932-57E06E42052E}"/>
          </ac:spMkLst>
        </pc:spChg>
        <pc:spChg chg="add mod">
          <ac:chgData name="Henrique Delegrego" userId="dda1244064eddf32" providerId="LiveId" clId="{BCD0BD12-B1E3-48EF-8557-4004AD305701}" dt="2023-08-13T04:42:24.635" v="1171" actId="571"/>
          <ac:spMkLst>
            <pc:docMk/>
            <pc:sldMk cId="1399921573" sldId="285"/>
            <ac:spMk id="3" creationId="{F4A83A07-D46B-894A-3FC1-7819C5CFB5F2}"/>
          </ac:spMkLst>
        </pc:spChg>
        <pc:spChg chg="mod">
          <ac:chgData name="Henrique Delegrego" userId="dda1244064eddf32" providerId="LiveId" clId="{BCD0BD12-B1E3-48EF-8557-4004AD305701}" dt="2023-07-20T19:49:24.933" v="316" actId="14100"/>
          <ac:spMkLst>
            <pc:docMk/>
            <pc:sldMk cId="1399921573" sldId="285"/>
            <ac:spMk id="8" creationId="{1E60D24D-8402-4B4F-BFF6-55A26842DD03}"/>
          </ac:spMkLst>
        </pc:spChg>
        <pc:spChg chg="mod">
          <ac:chgData name="Henrique Delegrego" userId="dda1244064eddf32" providerId="LiveId" clId="{BCD0BD12-B1E3-48EF-8557-4004AD305701}" dt="2023-08-13T04:43:05.710" v="1208" actId="1035"/>
          <ac:spMkLst>
            <pc:docMk/>
            <pc:sldMk cId="1399921573" sldId="285"/>
            <ac:spMk id="9" creationId="{D44E2C96-3987-474F-B96A-37F396DA16E4}"/>
          </ac:spMkLst>
        </pc:spChg>
        <pc:spChg chg="mod">
          <ac:chgData name="Henrique Delegrego" userId="dda1244064eddf32" providerId="LiveId" clId="{BCD0BD12-B1E3-48EF-8557-4004AD305701}" dt="2023-08-13T04:42:56.302" v="1186" actId="1035"/>
          <ac:spMkLst>
            <pc:docMk/>
            <pc:sldMk cId="1399921573" sldId="285"/>
            <ac:spMk id="10" creationId="{3C07B90F-74CB-4A91-BC4D-29F0CD35D415}"/>
          </ac:spMkLst>
        </pc:spChg>
        <pc:spChg chg="mod">
          <ac:chgData name="Henrique Delegrego" userId="dda1244064eddf32" providerId="LiveId" clId="{BCD0BD12-B1E3-48EF-8557-4004AD305701}" dt="2023-07-20T19:49:31.179" v="317" actId="1076"/>
          <ac:spMkLst>
            <pc:docMk/>
            <pc:sldMk cId="1399921573" sldId="285"/>
            <ac:spMk id="11" creationId="{A943A08A-0906-483D-AD99-95BBBF9AF048}"/>
          </ac:spMkLst>
        </pc:spChg>
        <pc:spChg chg="mod">
          <ac:chgData name="Henrique Delegrego" userId="dda1244064eddf32" providerId="LiveId" clId="{BCD0BD12-B1E3-48EF-8557-4004AD305701}" dt="2023-08-13T04:43:01.859" v="1197" actId="1036"/>
          <ac:spMkLst>
            <pc:docMk/>
            <pc:sldMk cId="1399921573" sldId="285"/>
            <ac:spMk id="12" creationId="{31ABECC9-6876-4760-9FCF-33EC2E8C51EB}"/>
          </ac:spMkLst>
        </pc:spChg>
        <pc:spChg chg="add mod">
          <ac:chgData name="Henrique Delegrego" userId="dda1244064eddf32" providerId="LiveId" clId="{BCD0BD12-B1E3-48EF-8557-4004AD305701}" dt="2023-08-13T04:42:29.432" v="1173" actId="571"/>
          <ac:spMkLst>
            <pc:docMk/>
            <pc:sldMk cId="1399921573" sldId="285"/>
            <ac:spMk id="13" creationId="{0001A6DC-45E4-6000-0BF7-F603162E555C}"/>
          </ac:spMkLst>
        </pc:spChg>
        <pc:picChg chg="mod">
          <ac:chgData name="Henrique Delegrego" userId="dda1244064eddf32" providerId="LiveId" clId="{BCD0BD12-B1E3-48EF-8557-4004AD305701}" dt="2023-07-20T19:49:31.179" v="317" actId="1076"/>
          <ac:picMkLst>
            <pc:docMk/>
            <pc:sldMk cId="1399921573" sldId="285"/>
            <ac:picMk id="7" creationId="{D96AF6E8-740D-43A3-87FC-543973597913}"/>
          </ac:picMkLst>
        </pc:picChg>
      </pc:sldChg>
      <pc:sldChg chg="addSp modSp mod">
        <pc:chgData name="Henrique Delegrego" userId="dda1244064eddf32" providerId="LiveId" clId="{BCD0BD12-B1E3-48EF-8557-4004AD305701}" dt="2023-07-20T19:50:54.642" v="333" actId="1076"/>
        <pc:sldMkLst>
          <pc:docMk/>
          <pc:sldMk cId="990723777" sldId="286"/>
        </pc:sldMkLst>
        <pc:spChg chg="mod">
          <ac:chgData name="Henrique Delegrego" userId="dda1244064eddf32" providerId="LiveId" clId="{BCD0BD12-B1E3-48EF-8557-4004AD305701}" dt="2023-07-20T19:49:44.576" v="320" actId="1076"/>
          <ac:spMkLst>
            <pc:docMk/>
            <pc:sldMk cId="990723777" sldId="286"/>
            <ac:spMk id="8" creationId="{1E60D24D-8402-4B4F-BFF6-55A26842DD03}"/>
          </ac:spMkLst>
        </pc:spChg>
        <pc:picChg chg="mod">
          <ac:chgData name="Henrique Delegrego" userId="dda1244064eddf32" providerId="LiveId" clId="{BCD0BD12-B1E3-48EF-8557-4004AD305701}" dt="2023-07-20T19:50:54.642" v="333" actId="1076"/>
          <ac:picMkLst>
            <pc:docMk/>
            <pc:sldMk cId="990723777" sldId="286"/>
            <ac:picMk id="1026" creationId="{06FF34F5-7D02-46F5-96E4-BC6ACB6C9A07}"/>
          </ac:picMkLst>
        </pc:picChg>
        <pc:picChg chg="add mod">
          <ac:chgData name="Henrique Delegrego" userId="dda1244064eddf32" providerId="LiveId" clId="{BCD0BD12-B1E3-48EF-8557-4004AD305701}" dt="2023-07-20T19:50:54.642" v="333" actId="1076"/>
          <ac:picMkLst>
            <pc:docMk/>
            <pc:sldMk cId="990723777" sldId="286"/>
            <ac:picMk id="2050" creationId="{73B8184B-5333-D8E3-EB96-C35E7E1A16AC}"/>
          </ac:picMkLst>
        </pc:picChg>
      </pc:sldChg>
      <pc:sldChg chg="modSp del mod">
        <pc:chgData name="Henrique Delegrego" userId="dda1244064eddf32" providerId="LiveId" clId="{BCD0BD12-B1E3-48EF-8557-4004AD305701}" dt="2023-07-20T19:48:39.781" v="302" actId="47"/>
        <pc:sldMkLst>
          <pc:docMk/>
          <pc:sldMk cId="2374936853" sldId="289"/>
        </pc:sldMkLst>
        <pc:spChg chg="mod">
          <ac:chgData name="Henrique Delegrego" userId="dda1244064eddf32" providerId="LiveId" clId="{BCD0BD12-B1E3-48EF-8557-4004AD305701}" dt="2023-07-20T19:48:13.972" v="296" actId="1076"/>
          <ac:spMkLst>
            <pc:docMk/>
            <pc:sldMk cId="2374936853" sldId="289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48:23.466" v="301" actId="20577"/>
          <ac:spMkLst>
            <pc:docMk/>
            <pc:sldMk cId="2374936853" sldId="289"/>
            <ac:spMk id="7" creationId="{43ADAE1F-1CE3-44E7-8A09-65C9C90088F6}"/>
          </ac:spMkLst>
        </pc:spChg>
      </pc:sldChg>
      <pc:sldChg chg="modSp mod ord">
        <pc:chgData name="Henrique Delegrego" userId="dda1244064eddf32" providerId="LiveId" clId="{BCD0BD12-B1E3-48EF-8557-4004AD305701}" dt="2023-07-20T20:22:43.614" v="752"/>
        <pc:sldMkLst>
          <pc:docMk/>
          <pc:sldMk cId="627175194" sldId="290"/>
        </pc:sldMkLst>
        <pc:spChg chg="mod">
          <ac:chgData name="Henrique Delegrego" userId="dda1244064eddf32" providerId="LiveId" clId="{BCD0BD12-B1E3-48EF-8557-4004AD305701}" dt="2023-07-20T20:10:59.936" v="670" actId="403"/>
          <ac:spMkLst>
            <pc:docMk/>
            <pc:sldMk cId="627175194" sldId="290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19:48:45.733" v="303" actId="47"/>
        <pc:sldMkLst>
          <pc:docMk/>
          <pc:sldMk cId="2751929029" sldId="291"/>
        </pc:sldMkLst>
      </pc:sldChg>
      <pc:sldChg chg="delSp modSp mod modAnim">
        <pc:chgData name="Henrique Delegrego" userId="dda1244064eddf32" providerId="LiveId" clId="{BCD0BD12-B1E3-48EF-8557-4004AD305701}" dt="2023-07-25T21:25:06.008" v="1124" actId="20577"/>
        <pc:sldMkLst>
          <pc:docMk/>
          <pc:sldMk cId="2007209223" sldId="292"/>
        </pc:sldMkLst>
        <pc:spChg chg="del">
          <ac:chgData name="Henrique Delegrego" userId="dda1244064eddf32" providerId="LiveId" clId="{BCD0BD12-B1E3-48EF-8557-4004AD305701}" dt="2023-07-20T20:23:08.328" v="769" actId="478"/>
          <ac:spMkLst>
            <pc:docMk/>
            <pc:sldMk cId="2007209223" sldId="292"/>
            <ac:spMk id="5" creationId="{C7C020C4-025B-4688-AE55-003CFBEAC2ED}"/>
          </ac:spMkLst>
        </pc:spChg>
        <pc:spChg chg="mod">
          <ac:chgData name="Henrique Delegrego" userId="dda1244064eddf32" providerId="LiveId" clId="{BCD0BD12-B1E3-48EF-8557-4004AD305701}" dt="2023-07-25T21:25:06.008" v="1124" actId="20577"/>
          <ac:spMkLst>
            <pc:docMk/>
            <pc:sldMk cId="2007209223" sldId="292"/>
            <ac:spMk id="7" creationId="{43ADAE1F-1CE3-44E7-8A09-65C9C90088F6}"/>
          </ac:spMkLst>
        </pc:spChg>
      </pc:sldChg>
      <pc:sldChg chg="modSp mod">
        <pc:chgData name="Henrique Delegrego" userId="dda1244064eddf32" providerId="LiveId" clId="{BCD0BD12-B1E3-48EF-8557-4004AD305701}" dt="2023-07-20T19:59:50.495" v="649" actId="20577"/>
        <pc:sldMkLst>
          <pc:docMk/>
          <pc:sldMk cId="1479413950" sldId="293"/>
        </pc:sldMkLst>
        <pc:spChg chg="mod">
          <ac:chgData name="Henrique Delegrego" userId="dda1244064eddf32" providerId="LiveId" clId="{BCD0BD12-B1E3-48EF-8557-4004AD305701}" dt="2023-07-20T19:59:50.495" v="649" actId="20577"/>
          <ac:spMkLst>
            <pc:docMk/>
            <pc:sldMk cId="1479413950" sldId="293"/>
            <ac:spMk id="7" creationId="{43ADAE1F-1CE3-44E7-8A09-65C9C90088F6}"/>
          </ac:spMkLst>
        </pc:spChg>
      </pc:sldChg>
      <pc:sldChg chg="modSp del mod">
        <pc:chgData name="Henrique Delegrego" userId="dda1244064eddf32" providerId="LiveId" clId="{BCD0BD12-B1E3-48EF-8557-4004AD305701}" dt="2023-07-20T19:56:10.118" v="547" actId="47"/>
        <pc:sldMkLst>
          <pc:docMk/>
          <pc:sldMk cId="121180303" sldId="294"/>
        </pc:sldMkLst>
        <pc:spChg chg="mod">
          <ac:chgData name="Henrique Delegrego" userId="dda1244064eddf32" providerId="LiveId" clId="{BCD0BD12-B1E3-48EF-8557-4004AD305701}" dt="2023-07-20T19:54:52.537" v="526" actId="20577"/>
          <ac:spMkLst>
            <pc:docMk/>
            <pc:sldMk cId="121180303" sldId="294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19:56:52.612" v="587" actId="47"/>
        <pc:sldMkLst>
          <pc:docMk/>
          <pc:sldMk cId="2455845970" sldId="295"/>
        </pc:sldMkLst>
      </pc:sldChg>
      <pc:sldChg chg="del">
        <pc:chgData name="Henrique Delegrego" userId="dda1244064eddf32" providerId="LiveId" clId="{BCD0BD12-B1E3-48EF-8557-4004AD305701}" dt="2023-07-20T19:52:41.054" v="463" actId="47"/>
        <pc:sldMkLst>
          <pc:docMk/>
          <pc:sldMk cId="698897787" sldId="296"/>
        </pc:sldMkLst>
      </pc:sldChg>
      <pc:sldChg chg="modSp del mod">
        <pc:chgData name="Henrique Delegrego" userId="dda1244064eddf32" providerId="LiveId" clId="{BCD0BD12-B1E3-48EF-8557-4004AD305701}" dt="2023-07-20T20:08:36.573" v="658" actId="47"/>
        <pc:sldMkLst>
          <pc:docMk/>
          <pc:sldMk cId="3405641050" sldId="297"/>
        </pc:sldMkLst>
        <pc:spChg chg="mod">
          <ac:chgData name="Henrique Delegrego" userId="dda1244064eddf32" providerId="LiveId" clId="{BCD0BD12-B1E3-48EF-8557-4004AD305701}" dt="2023-07-20T20:08:32.061" v="657" actId="20577"/>
          <ac:spMkLst>
            <pc:docMk/>
            <pc:sldMk cId="3405641050" sldId="297"/>
            <ac:spMk id="7" creationId="{43ADAE1F-1CE3-44E7-8A09-65C9C90088F6}"/>
          </ac:spMkLst>
        </pc:spChg>
      </pc:sldChg>
      <pc:sldChg chg="modSp mod ord modAnim">
        <pc:chgData name="Henrique Delegrego" userId="dda1244064eddf32" providerId="LiveId" clId="{BCD0BD12-B1E3-48EF-8557-4004AD305701}" dt="2023-07-20T20:46:08.996" v="942" actId="5793"/>
        <pc:sldMkLst>
          <pc:docMk/>
          <pc:sldMk cId="2963836667" sldId="298"/>
        </pc:sldMkLst>
        <pc:spChg chg="mod">
          <ac:chgData name="Henrique Delegrego" userId="dda1244064eddf32" providerId="LiveId" clId="{BCD0BD12-B1E3-48EF-8557-4004AD305701}" dt="2023-07-20T20:46:08.996" v="942" actId="5793"/>
          <ac:spMkLst>
            <pc:docMk/>
            <pc:sldMk cId="2963836667" sldId="298"/>
            <ac:spMk id="7" creationId="{43ADAE1F-1CE3-44E7-8A09-65C9C90088F6}"/>
          </ac:spMkLst>
        </pc:spChg>
      </pc:sldChg>
      <pc:sldChg chg="modSp del mod">
        <pc:chgData name="Henrique Delegrego" userId="dda1244064eddf32" providerId="LiveId" clId="{BCD0BD12-B1E3-48EF-8557-4004AD305701}" dt="2023-07-20T20:13:12.687" v="685" actId="47"/>
        <pc:sldMkLst>
          <pc:docMk/>
          <pc:sldMk cId="4111680729" sldId="299"/>
        </pc:sldMkLst>
        <pc:spChg chg="mod">
          <ac:chgData name="Henrique Delegrego" userId="dda1244064eddf32" providerId="LiveId" clId="{BCD0BD12-B1E3-48EF-8557-4004AD305701}" dt="2023-07-20T20:12:45.275" v="684" actId="20577"/>
          <ac:spMkLst>
            <pc:docMk/>
            <pc:sldMk cId="4111680729" sldId="299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20:11:23.820" v="673" actId="47"/>
        <pc:sldMkLst>
          <pc:docMk/>
          <pc:sldMk cId="3652085191" sldId="300"/>
        </pc:sldMkLst>
      </pc:sldChg>
      <pc:sldChg chg="addSp delSp modSp mod modAnim">
        <pc:chgData name="Henrique Delegrego" userId="dda1244064eddf32" providerId="LiveId" clId="{BCD0BD12-B1E3-48EF-8557-4004AD305701}" dt="2023-07-25T21:32:30.965" v="1158" actId="20577"/>
        <pc:sldMkLst>
          <pc:docMk/>
          <pc:sldMk cId="2875227256" sldId="301"/>
        </pc:sldMkLst>
        <pc:spChg chg="mod">
          <ac:chgData name="Henrique Delegrego" userId="dda1244064eddf32" providerId="LiveId" clId="{BCD0BD12-B1E3-48EF-8557-4004AD305701}" dt="2023-07-25T21:32:30.965" v="1158" actId="20577"/>
          <ac:spMkLst>
            <pc:docMk/>
            <pc:sldMk cId="2875227256" sldId="301"/>
            <ac:spMk id="7" creationId="{43ADAE1F-1CE3-44E7-8A09-65C9C90088F6}"/>
          </ac:spMkLst>
        </pc:spChg>
        <pc:spChg chg="del">
          <ac:chgData name="Henrique Delegrego" userId="dda1244064eddf32" providerId="LiveId" clId="{BCD0BD12-B1E3-48EF-8557-4004AD305701}" dt="2023-07-20T20:25:41.325" v="821" actId="478"/>
          <ac:spMkLst>
            <pc:docMk/>
            <pc:sldMk cId="2875227256" sldId="301"/>
            <ac:spMk id="8" creationId="{E3AF63A2-0CC5-4AD0-AFA7-CE57C3F0DB8F}"/>
          </ac:spMkLst>
        </pc:spChg>
        <pc:picChg chg="add mod modCrop">
          <ac:chgData name="Henrique Delegrego" userId="dda1244064eddf32" providerId="LiveId" clId="{BCD0BD12-B1E3-48EF-8557-4004AD305701}" dt="2023-07-25T21:32:12.523" v="1125" actId="1076"/>
          <ac:picMkLst>
            <pc:docMk/>
            <pc:sldMk cId="2875227256" sldId="301"/>
            <ac:picMk id="3" creationId="{32F96887-9CC5-892F-85D6-6B512D83C814}"/>
          </ac:picMkLst>
        </pc:picChg>
      </pc:sldChg>
      <pc:sldChg chg="del">
        <pc:chgData name="Henrique Delegrego" userId="dda1244064eddf32" providerId="LiveId" clId="{BCD0BD12-B1E3-48EF-8557-4004AD305701}" dt="2023-07-20T20:14:00.500" v="741" actId="47"/>
        <pc:sldMkLst>
          <pc:docMk/>
          <pc:sldMk cId="1474066072" sldId="302"/>
        </pc:sldMkLst>
      </pc:sldChg>
      <pc:sldChg chg="modSp modAnim">
        <pc:chgData name="Henrique Delegrego" userId="dda1244064eddf32" providerId="LiveId" clId="{BCD0BD12-B1E3-48EF-8557-4004AD305701}" dt="2023-07-25T21:55:41.184" v="1166" actId="20577"/>
        <pc:sldMkLst>
          <pc:docMk/>
          <pc:sldMk cId="2173679433" sldId="303"/>
        </pc:sldMkLst>
        <pc:spChg chg="mod">
          <ac:chgData name="Henrique Delegrego" userId="dda1244064eddf32" providerId="LiveId" clId="{BCD0BD12-B1E3-48EF-8557-4004AD305701}" dt="2023-07-25T21:55:41.184" v="1166" actId="20577"/>
          <ac:spMkLst>
            <pc:docMk/>
            <pc:sldMk cId="2173679433" sldId="303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20:25:59.623" v="822" actId="47"/>
        <pc:sldMkLst>
          <pc:docMk/>
          <pc:sldMk cId="338611871" sldId="304"/>
        </pc:sldMkLst>
      </pc:sldChg>
      <pc:sldChg chg="del">
        <pc:chgData name="Henrique Delegrego" userId="dda1244064eddf32" providerId="LiveId" clId="{BCD0BD12-B1E3-48EF-8557-4004AD305701}" dt="2023-07-20T18:12:56.097" v="15" actId="47"/>
        <pc:sldMkLst>
          <pc:docMk/>
          <pc:sldMk cId="3518247334" sldId="305"/>
        </pc:sldMkLst>
      </pc:sldChg>
      <pc:sldChg chg="modSp del modAnim">
        <pc:chgData name="Henrique Delegrego" userId="dda1244064eddf32" providerId="LiveId" clId="{BCD0BD12-B1E3-48EF-8557-4004AD305701}" dt="2023-07-20T22:03:06.690" v="994" actId="2696"/>
        <pc:sldMkLst>
          <pc:docMk/>
          <pc:sldMk cId="3654251393" sldId="306"/>
        </pc:sldMkLst>
        <pc:spChg chg="mod">
          <ac:chgData name="Henrique Delegrego" userId="dda1244064eddf32" providerId="LiveId" clId="{BCD0BD12-B1E3-48EF-8557-4004AD305701}" dt="2023-07-20T21:05:41.750" v="946" actId="20577"/>
          <ac:spMkLst>
            <pc:docMk/>
            <pc:sldMk cId="3654251393" sldId="306"/>
            <ac:spMk id="9" creationId="{8E7924CE-9CE6-4326-AD11-E2E63B320A4B}"/>
          </ac:spMkLst>
        </pc:spChg>
      </pc:sldChg>
      <pc:sldChg chg="modSp del mod">
        <pc:chgData name="Henrique Delegrego" userId="dda1244064eddf32" providerId="LiveId" clId="{BCD0BD12-B1E3-48EF-8557-4004AD305701}" dt="2023-07-20T22:03:06.690" v="994" actId="2696"/>
        <pc:sldMkLst>
          <pc:docMk/>
          <pc:sldMk cId="1939944098" sldId="307"/>
        </pc:sldMkLst>
        <pc:spChg chg="mod">
          <ac:chgData name="Henrique Delegrego" userId="dda1244064eddf32" providerId="LiveId" clId="{BCD0BD12-B1E3-48EF-8557-4004AD305701}" dt="2023-07-20T21:41:43.673" v="993" actId="20577"/>
          <ac:spMkLst>
            <pc:docMk/>
            <pc:sldMk cId="1939944098" sldId="307"/>
            <ac:spMk id="7" creationId="{43ADAE1F-1CE3-44E7-8A09-65C9C90088F6}"/>
          </ac:spMkLst>
        </pc:spChg>
      </pc:sldChg>
      <pc:sldChg chg="modSp del mod modAnim">
        <pc:chgData name="Henrique Delegrego" userId="dda1244064eddf32" providerId="LiveId" clId="{BCD0BD12-B1E3-48EF-8557-4004AD305701}" dt="2023-07-20T22:03:06.690" v="994" actId="2696"/>
        <pc:sldMkLst>
          <pc:docMk/>
          <pc:sldMk cId="1004696080" sldId="308"/>
        </pc:sldMkLst>
        <pc:spChg chg="mod">
          <ac:chgData name="Henrique Delegrego" userId="dda1244064eddf32" providerId="LiveId" clId="{BCD0BD12-B1E3-48EF-8557-4004AD305701}" dt="2023-07-20T21:08:27.396" v="988" actId="20577"/>
          <ac:spMkLst>
            <pc:docMk/>
            <pc:sldMk cId="1004696080" sldId="308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22:03:06.690" v="994" actId="2696"/>
        <pc:sldMkLst>
          <pc:docMk/>
          <pc:sldMk cId="2195635867" sldId="309"/>
        </pc:sldMkLst>
      </pc:sldChg>
      <pc:sldChg chg="del">
        <pc:chgData name="Henrique Delegrego" userId="dda1244064eddf32" providerId="LiveId" clId="{BCD0BD12-B1E3-48EF-8557-4004AD305701}" dt="2023-07-20T21:41:15.925" v="989" actId="47"/>
        <pc:sldMkLst>
          <pc:docMk/>
          <pc:sldMk cId="1180047102" sldId="310"/>
        </pc:sldMkLst>
      </pc:sldChg>
      <pc:sldChg chg="addSp delSp modSp">
        <pc:chgData name="Henrique Delegrego" userId="dda1244064eddf32" providerId="LiveId" clId="{BCD0BD12-B1E3-48EF-8557-4004AD305701}" dt="2023-07-20T18:35:22.986" v="55"/>
        <pc:sldMkLst>
          <pc:docMk/>
          <pc:sldMk cId="2342138514" sldId="311"/>
        </pc:sldMkLst>
        <pc:spChg chg="add mod">
          <ac:chgData name="Henrique Delegrego" userId="dda1244064eddf32" providerId="LiveId" clId="{BCD0BD12-B1E3-48EF-8557-4004AD305701}" dt="2023-07-20T18:35:22.986" v="55"/>
          <ac:spMkLst>
            <pc:docMk/>
            <pc:sldMk cId="2342138514" sldId="311"/>
            <ac:spMk id="2" creationId="{70DA1BE4-BF74-238A-ECAB-A3542FC56B92}"/>
          </ac:spMkLst>
        </pc:spChg>
        <pc:spChg chg="del">
          <ac:chgData name="Henrique Delegrego" userId="dda1244064eddf32" providerId="LiveId" clId="{BCD0BD12-B1E3-48EF-8557-4004AD305701}" dt="2023-07-20T18:35:22.158" v="54" actId="478"/>
          <ac:spMkLst>
            <pc:docMk/>
            <pc:sldMk cId="2342138514" sldId="311"/>
            <ac:spMk id="8" creationId="{1787E568-2F57-4A57-869C-CC2C03086BA8}"/>
          </ac:spMkLst>
        </pc:spChg>
      </pc:sldChg>
      <pc:sldChg chg="addSp delSp modSp mod">
        <pc:chgData name="Henrique Delegrego" userId="dda1244064eddf32" providerId="LiveId" clId="{BCD0BD12-B1E3-48EF-8557-4004AD305701}" dt="2023-08-13T21:39:48.502" v="1218" actId="1076"/>
        <pc:sldMkLst>
          <pc:docMk/>
          <pc:sldMk cId="453090183" sldId="312"/>
        </pc:sldMkLst>
        <pc:picChg chg="del">
          <ac:chgData name="Henrique Delegrego" userId="dda1244064eddf32" providerId="LiveId" clId="{BCD0BD12-B1E3-48EF-8557-4004AD305701}" dt="2023-08-13T21:39:18.617" v="1209" actId="478"/>
          <ac:picMkLst>
            <pc:docMk/>
            <pc:sldMk cId="453090183" sldId="312"/>
            <ac:picMk id="3" creationId="{37D52E61-5302-4D0D-9126-776257AAD7B2}"/>
          </ac:picMkLst>
        </pc:picChg>
        <pc:picChg chg="add mod modCrop">
          <ac:chgData name="Henrique Delegrego" userId="dda1244064eddf32" providerId="LiveId" clId="{BCD0BD12-B1E3-48EF-8557-4004AD305701}" dt="2023-08-13T21:39:48.502" v="1218" actId="1076"/>
          <ac:picMkLst>
            <pc:docMk/>
            <pc:sldMk cId="453090183" sldId="312"/>
            <ac:picMk id="4" creationId="{9A6522F7-5F56-4011-CA6B-5D51706D4BD1}"/>
          </ac:picMkLst>
        </pc:picChg>
      </pc:sldChg>
      <pc:sldChg chg="modSp mod ord">
        <pc:chgData name="Henrique Delegrego" userId="dda1244064eddf32" providerId="LiveId" clId="{BCD0BD12-B1E3-48EF-8557-4004AD305701}" dt="2023-07-25T22:13:48.779" v="1167" actId="732"/>
        <pc:sldMkLst>
          <pc:docMk/>
          <pc:sldMk cId="3368420665" sldId="313"/>
        </pc:sldMkLst>
        <pc:picChg chg="mod modCrop">
          <ac:chgData name="Henrique Delegrego" userId="dda1244064eddf32" providerId="LiveId" clId="{BCD0BD12-B1E3-48EF-8557-4004AD305701}" dt="2023-07-25T22:13:48.779" v="1167" actId="732"/>
          <ac:picMkLst>
            <pc:docMk/>
            <pc:sldMk cId="3368420665" sldId="313"/>
            <ac:picMk id="3" creationId="{CB3847A4-E6A8-4EE4-B221-CE62C644ADC9}"/>
          </ac:picMkLst>
        </pc:picChg>
        <pc:picChg chg="mod">
          <ac:chgData name="Henrique Delegrego" userId="dda1244064eddf32" providerId="LiveId" clId="{BCD0BD12-B1E3-48EF-8557-4004AD305701}" dt="2023-07-20T20:47:39.893" v="943" actId="1076"/>
          <ac:picMkLst>
            <pc:docMk/>
            <pc:sldMk cId="3368420665" sldId="313"/>
            <ac:picMk id="10" creationId="{18A4B2F7-406B-4D49-8C25-D8E5DB630754}"/>
          </ac:picMkLst>
        </pc:picChg>
      </pc:sldChg>
      <pc:sldChg chg="modSp add mod">
        <pc:chgData name="Henrique Delegrego" userId="dda1244064eddf32" providerId="LiveId" clId="{BCD0BD12-B1E3-48EF-8557-4004AD305701}" dt="2023-07-20T18:58:13.008" v="166" actId="14100"/>
        <pc:sldMkLst>
          <pc:docMk/>
          <pc:sldMk cId="4099412589" sldId="314"/>
        </pc:sldMkLst>
        <pc:spChg chg="mod">
          <ac:chgData name="Henrique Delegrego" userId="dda1244064eddf32" providerId="LiveId" clId="{BCD0BD12-B1E3-48EF-8557-4004AD305701}" dt="2023-07-20T18:58:13.008" v="166" actId="14100"/>
          <ac:spMkLst>
            <pc:docMk/>
            <pc:sldMk cId="4099412589" sldId="314"/>
            <ac:spMk id="7" creationId="{9EF029B9-14FA-46E5-B9A6-7F5CD5568E68}"/>
          </ac:spMkLst>
        </pc:spChg>
      </pc:sldChg>
      <pc:sldChg chg="add del">
        <pc:chgData name="Henrique Delegrego" userId="dda1244064eddf32" providerId="LiveId" clId="{BCD0BD12-B1E3-48EF-8557-4004AD305701}" dt="2023-07-20T19:52:33.045" v="461" actId="47"/>
        <pc:sldMkLst>
          <pc:docMk/>
          <pc:sldMk cId="801900877" sldId="315"/>
        </pc:sldMkLst>
      </pc:sldChg>
      <pc:sldChg chg="modSp add mod modAnim">
        <pc:chgData name="Henrique Delegrego" userId="dda1244064eddf32" providerId="LiveId" clId="{BCD0BD12-B1E3-48EF-8557-4004AD305701}" dt="2023-07-20T20:25:12.379" v="818"/>
        <pc:sldMkLst>
          <pc:docMk/>
          <pc:sldMk cId="1348011575" sldId="315"/>
        </pc:sldMkLst>
        <pc:spChg chg="mod">
          <ac:chgData name="Henrique Delegrego" userId="dda1244064eddf32" providerId="LiveId" clId="{BCD0BD12-B1E3-48EF-8557-4004AD305701}" dt="2023-07-20T20:25:12.379" v="818"/>
          <ac:spMkLst>
            <pc:docMk/>
            <pc:sldMk cId="1348011575" sldId="315"/>
            <ac:spMk id="7" creationId="{43ADAE1F-1CE3-44E7-8A09-65C9C90088F6}"/>
          </ac:spMkLst>
        </pc:spChg>
      </pc:sldChg>
      <pc:sldChg chg="modSp add mod ord">
        <pc:chgData name="Henrique Delegrego" userId="dda1244064eddf32" providerId="LiveId" clId="{BCD0BD12-B1E3-48EF-8557-4004AD305701}" dt="2023-07-20T20:15:49.625" v="749" actId="20577"/>
        <pc:sldMkLst>
          <pc:docMk/>
          <pc:sldMk cId="2300172074" sldId="316"/>
        </pc:sldMkLst>
        <pc:spChg chg="mod">
          <ac:chgData name="Henrique Delegrego" userId="dda1244064eddf32" providerId="LiveId" clId="{BCD0BD12-B1E3-48EF-8557-4004AD305701}" dt="2023-07-20T20:15:49.625" v="749" actId="20577"/>
          <ac:spMkLst>
            <pc:docMk/>
            <pc:sldMk cId="2300172074" sldId="316"/>
            <ac:spMk id="7" creationId="{43ADAE1F-1CE3-44E7-8A09-65C9C90088F6}"/>
          </ac:spMkLst>
        </pc:spChg>
      </pc:sldChg>
    </pc:docChg>
  </pc:docChgLst>
  <pc:docChgLst>
    <pc:chgData name="Henrique Delegrego" userId="dda1244064eddf32" providerId="Windows Live" clId="Web-{4A11E0EE-7A1C-4CEF-853F-996CBEB0D295}"/>
    <pc:docChg chg="delSld modSld">
      <pc:chgData name="Henrique Delegrego" userId="dda1244064eddf32" providerId="Windows Live" clId="Web-{4A11E0EE-7A1C-4CEF-853F-996CBEB0D295}" dt="2023-08-02T11:41:44.709" v="40" actId="20577"/>
      <pc:docMkLst>
        <pc:docMk/>
      </pc:docMkLst>
      <pc:sldChg chg="modSp">
        <pc:chgData name="Henrique Delegrego" userId="dda1244064eddf32" providerId="Windows Live" clId="Web-{4A11E0EE-7A1C-4CEF-853F-996CBEB0D295}" dt="2023-08-02T11:39:57.534" v="5" actId="20577"/>
        <pc:sldMkLst>
          <pc:docMk/>
          <pc:sldMk cId="1637265131" sldId="257"/>
        </pc:sldMkLst>
        <pc:spChg chg="mod">
          <ac:chgData name="Henrique Delegrego" userId="dda1244064eddf32" providerId="Windows Live" clId="Web-{4A11E0EE-7A1C-4CEF-853F-996CBEB0D295}" dt="2023-08-02T11:39:57.534" v="5" actId="20577"/>
          <ac:spMkLst>
            <pc:docMk/>
            <pc:sldMk cId="1637265131" sldId="257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49.551" v="24" actId="20577"/>
        <pc:sldMkLst>
          <pc:docMk/>
          <pc:sldMk cId="4035215054" sldId="258"/>
        </pc:sldMkLst>
        <pc:spChg chg="mod">
          <ac:chgData name="Henrique Delegrego" userId="dda1244064eddf32" providerId="Windows Live" clId="Web-{4A11E0EE-7A1C-4CEF-853F-996CBEB0D295}" dt="2023-08-02T11:40:49.551" v="24" actId="20577"/>
          <ac:spMkLst>
            <pc:docMk/>
            <pc:sldMk cId="4035215054" sldId="258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39:53.471" v="4" actId="20577"/>
        <pc:sldMkLst>
          <pc:docMk/>
          <pc:sldMk cId="2025742904" sldId="259"/>
        </pc:sldMkLst>
        <pc:spChg chg="mod">
          <ac:chgData name="Henrique Delegrego" userId="dda1244064eddf32" providerId="Windows Live" clId="Web-{4A11E0EE-7A1C-4CEF-853F-996CBEB0D295}" dt="2023-08-02T11:39:53.471" v="4" actId="20577"/>
          <ac:spMkLst>
            <pc:docMk/>
            <pc:sldMk cId="2025742904" sldId="259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40:15.425" v="10" actId="20577"/>
        <pc:sldMkLst>
          <pc:docMk/>
          <pc:sldMk cId="2484189507" sldId="261"/>
        </pc:sldMkLst>
        <pc:spChg chg="mod">
          <ac:chgData name="Henrique Delegrego" userId="dda1244064eddf32" providerId="Windows Live" clId="Web-{4A11E0EE-7A1C-4CEF-853F-996CBEB0D295}" dt="2023-08-02T11:40:15.425" v="10" actId="20577"/>
          <ac:spMkLst>
            <pc:docMk/>
            <pc:sldMk cId="2484189507" sldId="261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05.441" v="6" actId="20577"/>
        <pc:sldMkLst>
          <pc:docMk/>
          <pc:sldMk cId="3726729155" sldId="263"/>
        </pc:sldMkLst>
        <pc:spChg chg="mod">
          <ac:chgData name="Henrique Delegrego" userId="dda1244064eddf32" providerId="Windows Live" clId="Web-{4A11E0EE-7A1C-4CEF-853F-996CBEB0D295}" dt="2023-08-02T11:40:05.441" v="6" actId="20577"/>
          <ac:spMkLst>
            <pc:docMk/>
            <pc:sldMk cId="3726729155" sldId="263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23.347" v="12" actId="20577"/>
        <pc:sldMkLst>
          <pc:docMk/>
          <pc:sldMk cId="707068478" sldId="264"/>
        </pc:sldMkLst>
        <pc:spChg chg="mod">
          <ac:chgData name="Henrique Delegrego" userId="dda1244064eddf32" providerId="Windows Live" clId="Web-{4A11E0EE-7A1C-4CEF-853F-996CBEB0D295}" dt="2023-08-02T11:40:23.347" v="12" actId="20577"/>
          <ac:spMkLst>
            <pc:docMk/>
            <pc:sldMk cId="707068478" sldId="264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36.223" v="15" actId="20577"/>
        <pc:sldMkLst>
          <pc:docMk/>
          <pc:sldMk cId="354905295" sldId="266"/>
        </pc:sldMkLst>
        <pc:spChg chg="mod">
          <ac:chgData name="Henrique Delegrego" userId="dda1244064eddf32" providerId="Windows Live" clId="Web-{4A11E0EE-7A1C-4CEF-853F-996CBEB0D295}" dt="2023-08-02T11:40:36.223" v="15" actId="20577"/>
          <ac:spMkLst>
            <pc:docMk/>
            <pc:sldMk cId="354905295" sldId="266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40.239" v="19" actId="20577"/>
        <pc:sldMkLst>
          <pc:docMk/>
          <pc:sldMk cId="2759009756" sldId="267"/>
        </pc:sldMkLst>
        <pc:spChg chg="mod">
          <ac:chgData name="Henrique Delegrego" userId="dda1244064eddf32" providerId="Windows Live" clId="Web-{4A11E0EE-7A1C-4CEF-853F-996CBEB0D295}" dt="2023-08-02T11:40:40.239" v="19" actId="20577"/>
          <ac:spMkLst>
            <pc:docMk/>
            <pc:sldMk cId="2759009756" sldId="267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45.207" v="22" actId="20577"/>
        <pc:sldMkLst>
          <pc:docMk/>
          <pc:sldMk cId="4280566268" sldId="268"/>
        </pc:sldMkLst>
        <pc:spChg chg="mod">
          <ac:chgData name="Henrique Delegrego" userId="dda1244064eddf32" providerId="Windows Live" clId="Web-{4A11E0EE-7A1C-4CEF-853F-996CBEB0D295}" dt="2023-08-02T11:40:45.207" v="22" actId="20577"/>
          <ac:spMkLst>
            <pc:docMk/>
            <pc:sldMk cId="4280566268" sldId="268"/>
            <ac:spMk id="10" creationId="{588E9C04-80B7-4F58-90B8-68BE6F6998E8}"/>
          </ac:spMkLst>
        </pc:spChg>
      </pc:sldChg>
      <pc:sldChg chg="del">
        <pc:chgData name="Henrique Delegrego" userId="dda1244064eddf32" providerId="Windows Live" clId="Web-{4A11E0EE-7A1C-4CEF-853F-996CBEB0D295}" dt="2023-08-02T11:40:36.567" v="16"/>
        <pc:sldMkLst>
          <pc:docMk/>
          <pc:sldMk cId="2601875239" sldId="269"/>
        </pc:sldMkLst>
      </pc:sldChg>
      <pc:sldChg chg="modSp">
        <pc:chgData name="Henrique Delegrego" userId="dda1244064eddf32" providerId="Windows Live" clId="Web-{4A11E0EE-7A1C-4CEF-853F-996CBEB0D295}" dt="2023-08-02T11:39:41.596" v="1" actId="20577"/>
        <pc:sldMkLst>
          <pc:docMk/>
          <pc:sldMk cId="1554029085" sldId="275"/>
        </pc:sldMkLst>
        <pc:spChg chg="mod">
          <ac:chgData name="Henrique Delegrego" userId="dda1244064eddf32" providerId="Windows Live" clId="Web-{4A11E0EE-7A1C-4CEF-853F-996CBEB0D295}" dt="2023-08-02T11:39:41.596" v="1" actId="20577"/>
          <ac:spMkLst>
            <pc:docMk/>
            <pc:sldMk cId="1554029085" sldId="275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39:45.846" v="2" actId="20577"/>
        <pc:sldMkLst>
          <pc:docMk/>
          <pc:sldMk cId="4253751586" sldId="276"/>
        </pc:sldMkLst>
        <pc:spChg chg="mod">
          <ac:chgData name="Henrique Delegrego" userId="dda1244064eddf32" providerId="Windows Live" clId="Web-{4A11E0EE-7A1C-4CEF-853F-996CBEB0D295}" dt="2023-08-02T11:39:45.846" v="2" actId="20577"/>
          <ac:spMkLst>
            <pc:docMk/>
            <pc:sldMk cId="4253751586" sldId="276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39:37.721" v="0" actId="20577"/>
        <pc:sldMkLst>
          <pc:docMk/>
          <pc:sldMk cId="3397513274" sldId="277"/>
        </pc:sldMkLst>
        <pc:spChg chg="mod">
          <ac:chgData name="Henrique Delegrego" userId="dda1244064eddf32" providerId="Windows Live" clId="Web-{4A11E0EE-7A1C-4CEF-853F-996CBEB0D295}" dt="2023-08-02T11:39:37.721" v="0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40:18.972" v="11" actId="20577"/>
        <pc:sldMkLst>
          <pc:docMk/>
          <pc:sldMk cId="1683066414" sldId="278"/>
        </pc:sldMkLst>
        <pc:spChg chg="mod">
          <ac:chgData name="Henrique Delegrego" userId="dda1244064eddf32" providerId="Windows Live" clId="Web-{4A11E0EE-7A1C-4CEF-853F-996CBEB0D295}" dt="2023-08-02T11:40:18.972" v="11" actId="20577"/>
          <ac:spMkLst>
            <pc:docMk/>
            <pc:sldMk cId="1683066414" sldId="278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54.442" v="25" actId="20577"/>
        <pc:sldMkLst>
          <pc:docMk/>
          <pc:sldMk cId="2356638985" sldId="279"/>
        </pc:sldMkLst>
        <pc:spChg chg="mod">
          <ac:chgData name="Henrique Delegrego" userId="dda1244064eddf32" providerId="Windows Live" clId="Web-{4A11E0EE-7A1C-4CEF-853F-996CBEB0D295}" dt="2023-08-02T11:40:54.442" v="25" actId="20577"/>
          <ac:spMkLst>
            <pc:docMk/>
            <pc:sldMk cId="2356638985" sldId="279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0:31.785" v="13" actId="20577"/>
        <pc:sldMkLst>
          <pc:docMk/>
          <pc:sldMk cId="3745669336" sldId="283"/>
        </pc:sldMkLst>
        <pc:spChg chg="mod">
          <ac:chgData name="Henrique Delegrego" userId="dda1244064eddf32" providerId="Windows Live" clId="Web-{4A11E0EE-7A1C-4CEF-853F-996CBEB0D295}" dt="2023-08-02T11:40:31.785" v="13" actId="20577"/>
          <ac:spMkLst>
            <pc:docMk/>
            <pc:sldMk cId="3745669336" sldId="283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59.255" v="28" actId="20577"/>
        <pc:sldMkLst>
          <pc:docMk/>
          <pc:sldMk cId="2478539065" sldId="284"/>
        </pc:sldMkLst>
        <pc:spChg chg="mod">
          <ac:chgData name="Henrique Delegrego" userId="dda1244064eddf32" providerId="Windows Live" clId="Web-{4A11E0EE-7A1C-4CEF-853F-996CBEB0D295}" dt="2023-08-02T11:40:59.255" v="28" actId="20577"/>
          <ac:spMkLst>
            <pc:docMk/>
            <pc:sldMk cId="2478539065" sldId="284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03.880" v="29" actId="20577"/>
        <pc:sldMkLst>
          <pc:docMk/>
          <pc:sldMk cId="1399921573" sldId="285"/>
        </pc:sldMkLst>
        <pc:spChg chg="mod">
          <ac:chgData name="Henrique Delegrego" userId="dda1244064eddf32" providerId="Windows Live" clId="Web-{4A11E0EE-7A1C-4CEF-853F-996CBEB0D295}" dt="2023-08-02T11:41:03.880" v="29" actId="20577"/>
          <ac:spMkLst>
            <pc:docMk/>
            <pc:sldMk cId="1399921573" sldId="285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07.255" v="30" actId="20577"/>
        <pc:sldMkLst>
          <pc:docMk/>
          <pc:sldMk cId="990723777" sldId="286"/>
        </pc:sldMkLst>
        <pc:spChg chg="mod">
          <ac:chgData name="Henrique Delegrego" userId="dda1244064eddf32" providerId="Windows Live" clId="Web-{4A11E0EE-7A1C-4CEF-853F-996CBEB0D295}" dt="2023-08-02T11:41:07.255" v="30" actId="20577"/>
          <ac:spMkLst>
            <pc:docMk/>
            <pc:sldMk cId="990723777" sldId="286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33.662" v="37" actId="20577"/>
        <pc:sldMkLst>
          <pc:docMk/>
          <pc:sldMk cId="627175194" sldId="290"/>
        </pc:sldMkLst>
        <pc:spChg chg="mod">
          <ac:chgData name="Henrique Delegrego" userId="dda1244064eddf32" providerId="Windows Live" clId="Web-{4A11E0EE-7A1C-4CEF-853F-996CBEB0D295}" dt="2023-08-02T11:41:33.662" v="37" actId="20577"/>
          <ac:spMkLst>
            <pc:docMk/>
            <pc:sldMk cId="627175194" sldId="290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29.271" v="36" actId="20577"/>
        <pc:sldMkLst>
          <pc:docMk/>
          <pc:sldMk cId="2007209223" sldId="292"/>
        </pc:sldMkLst>
        <pc:spChg chg="mod">
          <ac:chgData name="Henrique Delegrego" userId="dda1244064eddf32" providerId="Windows Live" clId="Web-{4A11E0EE-7A1C-4CEF-853F-996CBEB0D295}" dt="2023-08-02T11:41:29.271" v="36" actId="20577"/>
          <ac:spMkLst>
            <pc:docMk/>
            <pc:sldMk cId="2007209223" sldId="292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15.162" v="33" actId="20577"/>
        <pc:sldMkLst>
          <pc:docMk/>
          <pc:sldMk cId="1479413950" sldId="293"/>
        </pc:sldMkLst>
        <pc:spChg chg="mod">
          <ac:chgData name="Henrique Delegrego" userId="dda1244064eddf32" providerId="Windows Live" clId="Web-{4A11E0EE-7A1C-4CEF-853F-996CBEB0D295}" dt="2023-08-02T11:41:15.162" v="33" actId="20577"/>
          <ac:spMkLst>
            <pc:docMk/>
            <pc:sldMk cId="1479413950" sldId="293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10.771" v="32" actId="20577"/>
        <pc:sldMkLst>
          <pc:docMk/>
          <pc:sldMk cId="2963836667" sldId="298"/>
        </pc:sldMkLst>
        <pc:spChg chg="mod">
          <ac:chgData name="Henrique Delegrego" userId="dda1244064eddf32" providerId="Windows Live" clId="Web-{4A11E0EE-7A1C-4CEF-853F-996CBEB0D295}" dt="2023-08-02T11:41:10.771" v="32" actId="20577"/>
          <ac:spMkLst>
            <pc:docMk/>
            <pc:sldMk cId="2963836667" sldId="298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37.240" v="38" actId="20577"/>
        <pc:sldMkLst>
          <pc:docMk/>
          <pc:sldMk cId="2875227256" sldId="301"/>
        </pc:sldMkLst>
        <pc:spChg chg="mod">
          <ac:chgData name="Henrique Delegrego" userId="dda1244064eddf32" providerId="Windows Live" clId="Web-{4A11E0EE-7A1C-4CEF-853F-996CBEB0D295}" dt="2023-08-02T11:41:37.240" v="38" actId="20577"/>
          <ac:spMkLst>
            <pc:docMk/>
            <pc:sldMk cId="2875227256" sldId="301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41.491" v="39" actId="20577"/>
        <pc:sldMkLst>
          <pc:docMk/>
          <pc:sldMk cId="2173679433" sldId="303"/>
        </pc:sldMkLst>
        <pc:spChg chg="mod">
          <ac:chgData name="Henrique Delegrego" userId="dda1244064eddf32" providerId="Windows Live" clId="Web-{4A11E0EE-7A1C-4CEF-853F-996CBEB0D295}" dt="2023-08-02T11:41:41.491" v="39" actId="20577"/>
          <ac:spMkLst>
            <pc:docMk/>
            <pc:sldMk cId="2173679433" sldId="303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39:50.143" v="3" actId="20577"/>
        <pc:sldMkLst>
          <pc:docMk/>
          <pc:sldMk cId="2342138514" sldId="311"/>
        </pc:sldMkLst>
        <pc:spChg chg="mod">
          <ac:chgData name="Henrique Delegrego" userId="dda1244064eddf32" providerId="Windows Live" clId="Web-{4A11E0EE-7A1C-4CEF-853F-996CBEB0D295}" dt="2023-08-02T11:39:50.143" v="3" actId="20577"/>
          <ac:spMkLst>
            <pc:docMk/>
            <pc:sldMk cId="2342138514" sldId="311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41:44.709" v="40" actId="20577"/>
        <pc:sldMkLst>
          <pc:docMk/>
          <pc:sldMk cId="3368420665" sldId="313"/>
        </pc:sldMkLst>
        <pc:spChg chg="mod">
          <ac:chgData name="Henrique Delegrego" userId="dda1244064eddf32" providerId="Windows Live" clId="Web-{4A11E0EE-7A1C-4CEF-853F-996CBEB0D295}" dt="2023-08-02T11:41:44.709" v="40" actId="20577"/>
          <ac:spMkLst>
            <pc:docMk/>
            <pc:sldMk cId="3368420665" sldId="313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0:10.644" v="9" actId="20577"/>
        <pc:sldMkLst>
          <pc:docMk/>
          <pc:sldMk cId="4099412589" sldId="314"/>
        </pc:sldMkLst>
        <pc:spChg chg="mod">
          <ac:chgData name="Henrique Delegrego" userId="dda1244064eddf32" providerId="Windows Live" clId="Web-{4A11E0EE-7A1C-4CEF-853F-996CBEB0D295}" dt="2023-08-02T11:40:10.644" v="9" actId="20577"/>
          <ac:spMkLst>
            <pc:docMk/>
            <pc:sldMk cId="4099412589" sldId="314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1:25.115" v="35" actId="20577"/>
        <pc:sldMkLst>
          <pc:docMk/>
          <pc:sldMk cId="1348011575" sldId="315"/>
        </pc:sldMkLst>
        <pc:spChg chg="mod">
          <ac:chgData name="Henrique Delegrego" userId="dda1244064eddf32" providerId="Windows Live" clId="Web-{4A11E0EE-7A1C-4CEF-853F-996CBEB0D295}" dt="2023-08-02T11:41:25.115" v="35" actId="20577"/>
          <ac:spMkLst>
            <pc:docMk/>
            <pc:sldMk cId="1348011575" sldId="315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19.318" v="34" actId="20577"/>
        <pc:sldMkLst>
          <pc:docMk/>
          <pc:sldMk cId="2300172074" sldId="316"/>
        </pc:sldMkLst>
        <pc:spChg chg="mod">
          <ac:chgData name="Henrique Delegrego" userId="dda1244064eddf32" providerId="Windows Live" clId="Web-{4A11E0EE-7A1C-4CEF-853F-996CBEB0D295}" dt="2023-08-02T11:41:19.318" v="34" actId="20577"/>
          <ac:spMkLst>
            <pc:docMk/>
            <pc:sldMk cId="2300172074" sldId="316"/>
            <ac:spMk id="6" creationId="{DD3EF731-819F-4ADF-8D3C-00F4693AEEF5}"/>
          </ac:spMkLst>
        </pc:spChg>
      </pc:sldChg>
    </pc:docChg>
  </pc:docChgLst>
  <pc:docChgLst>
    <pc:chgData name="Henrique Delegrego" userId="dda1244064eddf32" providerId="Windows Live" clId="Web-{0F55B700-C9C5-442E-81D4-9CA93C28386F}"/>
    <pc:docChg chg="modSld">
      <pc:chgData name="Henrique Delegrego" userId="dda1244064eddf32" providerId="Windows Live" clId="Web-{0F55B700-C9C5-442E-81D4-9CA93C28386F}" dt="2023-07-20T18:07:15.396" v="4" actId="20577"/>
      <pc:docMkLst>
        <pc:docMk/>
      </pc:docMkLst>
      <pc:sldChg chg="modSp">
        <pc:chgData name="Henrique Delegrego" userId="dda1244064eddf32" providerId="Windows Live" clId="Web-{0F55B700-C9C5-442E-81D4-9CA93C28386F}" dt="2023-07-20T18:07:15.396" v="4" actId="20577"/>
        <pc:sldMkLst>
          <pc:docMk/>
          <pc:sldMk cId="3397513274" sldId="277"/>
        </pc:sldMkLst>
        <pc:spChg chg="mod">
          <ac:chgData name="Henrique Delegrego" userId="dda1244064eddf32" providerId="Windows Live" clId="Web-{0F55B700-C9C5-442E-81D4-9CA93C28386F}" dt="2023-07-20T18:07:15.396" v="4" actId="20577"/>
          <ac:spMkLst>
            <pc:docMk/>
            <pc:sldMk cId="3397513274" sldId="277"/>
            <ac:spMk id="11" creationId="{839613DD-91DF-47D8-B247-AD6B61AD3D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13/08/2023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mFdUqqwzbVs" TargetMode="External"/><Relationship Id="rId4" Type="http://schemas.openxmlformats.org/officeDocument/2006/relationships/hyperlink" Target="https://youtu.be/ppNCQ5cC5uA?t=177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035111" y="2313084"/>
            <a:ext cx="9697992" cy="5049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Os softwares são classificados como: básicos e aplicativos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Software Básico:</a:t>
            </a:r>
            <a:r>
              <a:rPr lang="pt-BR" sz="2400" dirty="0"/>
              <a:t> são os softwares necessários para o funcionamento e gerenciamento do computador. </a:t>
            </a:r>
          </a:p>
          <a:p>
            <a:pPr lvl="1" algn="just"/>
            <a:r>
              <a:rPr lang="pt-BR" sz="2400" dirty="0"/>
              <a:t>	Ex: Sistema Operacional, Drivers, Linguagens de Programação, ...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Software Aplicativo: </a:t>
            </a:r>
            <a:r>
              <a:rPr lang="pt-BR" sz="2400" dirty="0"/>
              <a:t>são os softwares utilizados pelos usuários para resolver problemas gerais.</a:t>
            </a:r>
          </a:p>
          <a:p>
            <a:pPr lvl="1" algn="just"/>
            <a:r>
              <a:rPr lang="pt-BR" sz="2400" dirty="0"/>
              <a:t>	Ex: Processador de Textos, Planilha, Controle de Estoque, Jogos, ... </a:t>
            </a:r>
          </a:p>
          <a:p>
            <a:endParaRPr lang="pt-BR" dirty="0"/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31AF16C1-6ED8-0B4A-8A2D-96972551017F}"/>
              </a:ext>
            </a:extLst>
          </p:cNvPr>
          <p:cNvSpPr txBox="1">
            <a:spLocks/>
          </p:cNvSpPr>
          <p:nvPr/>
        </p:nvSpPr>
        <p:spPr bwMode="auto">
          <a:xfrm>
            <a:off x="-1475746" y="87723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</p:spTree>
    <p:extLst>
      <p:ext uri="{BB962C8B-B14F-4D97-AF65-F5344CB8AC3E}">
        <p14:creationId xmlns:p14="http://schemas.microsoft.com/office/powerpoint/2010/main" val="294551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035110" y="2227941"/>
            <a:ext cx="9697992" cy="3293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As </a:t>
            </a:r>
            <a:r>
              <a:rPr lang="pt-BR" b="1" dirty="0"/>
              <a:t>licenças</a:t>
            </a:r>
            <a:r>
              <a:rPr lang="pt-BR" dirty="0"/>
              <a:t> de softwares são documentos que fornecem </a:t>
            </a:r>
            <a:r>
              <a:rPr lang="pt-BR" b="1" dirty="0"/>
              <a:t>diretrizes legais </a:t>
            </a:r>
            <a:r>
              <a:rPr lang="pt-BR" dirty="0"/>
              <a:t>para uso e distribuição do software</a:t>
            </a:r>
          </a:p>
          <a:p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Comercial</a:t>
            </a:r>
            <a:r>
              <a:rPr lang="pt-BR" sz="2400" dirty="0"/>
              <a:t>: softwares pagos e proprietários.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Freeware (Livre)</a:t>
            </a:r>
            <a:r>
              <a:rPr lang="pt-BR" sz="2400" dirty="0"/>
              <a:t>: softwares de distribuição gratuita.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Shareware</a:t>
            </a:r>
            <a:r>
              <a:rPr lang="pt-BR" sz="2400" dirty="0"/>
              <a:t>: fornecidos mediante acordo de pagamento de quantidade simbólica.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Open source: </a:t>
            </a:r>
            <a:r>
              <a:rPr lang="pt-BR" sz="2400" dirty="0"/>
              <a:t>código aberto para o público.</a:t>
            </a:r>
            <a:endParaRPr lang="pt-BR" sz="2400" b="1" dirty="0"/>
          </a:p>
          <a:p>
            <a:endParaRPr lang="pt-BR" dirty="0"/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31AF16C1-6ED8-0B4A-8A2D-96972551017F}"/>
              </a:ext>
            </a:extLst>
          </p:cNvPr>
          <p:cNvSpPr txBox="1">
            <a:spLocks/>
          </p:cNvSpPr>
          <p:nvPr/>
        </p:nvSpPr>
        <p:spPr bwMode="auto">
          <a:xfrm>
            <a:off x="-1475746" y="87723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</p:spTree>
    <p:extLst>
      <p:ext uri="{BB962C8B-B14F-4D97-AF65-F5344CB8AC3E}">
        <p14:creationId xmlns:p14="http://schemas.microsoft.com/office/powerpoint/2010/main" val="409941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282286" y="2483721"/>
            <a:ext cx="9588500" cy="126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O desenvolvimento de software segue princípios metodológicos de forma a garantir que seja de fácil entendimento e manutenção tanto para seus usuários quanto para os desenvolvedores.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pic>
        <p:nvPicPr>
          <p:cNvPr id="3074" name="Picture 2" descr="WhatsApp para Android - APK Baixar">
            <a:extLst>
              <a:ext uri="{FF2B5EF4-FFF2-40B4-BE49-F238E27FC236}">
                <a16:creationId xmlns:a16="http://schemas.microsoft.com/office/drawing/2014/main" id="{12C232A4-2A3D-4F34-BAE6-8928C4D4A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6" t="24259" r="10802"/>
          <a:stretch/>
        </p:blipFill>
        <p:spPr bwMode="auto">
          <a:xfrm>
            <a:off x="1611952" y="3892492"/>
            <a:ext cx="1390082" cy="24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n We Code Without Comments? //maybe | by Morri Feldman | AppsFlyer  Engineering | Medium">
            <a:extLst>
              <a:ext uri="{FF2B5EF4-FFF2-40B4-BE49-F238E27FC236}">
                <a16:creationId xmlns:a16="http://schemas.microsoft.com/office/drawing/2014/main" id="{DEC84259-5D4B-4DF5-A1D7-51FA3ACE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09" y="3892492"/>
            <a:ext cx="4419601" cy="24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F8C891C8-4C4C-411E-972A-BF0C85F38F72}"/>
              </a:ext>
            </a:extLst>
          </p:cNvPr>
          <p:cNvSpPr txBox="1">
            <a:spLocks/>
          </p:cNvSpPr>
          <p:nvPr/>
        </p:nvSpPr>
        <p:spPr bwMode="auto">
          <a:xfrm>
            <a:off x="-1371600" y="148661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</p:spTree>
    <p:extLst>
      <p:ext uri="{BB962C8B-B14F-4D97-AF65-F5344CB8AC3E}">
        <p14:creationId xmlns:p14="http://schemas.microsoft.com/office/powerpoint/2010/main" val="248418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301748" y="2498584"/>
            <a:ext cx="7931029" cy="257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As abordagens mais comuns para o desenvolvimento de software atualmente são: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Estruturada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Orientada a objetos</a:t>
            </a:r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149FE369-C8E6-4F1D-BB18-B7536ECE93A0}"/>
              </a:ext>
            </a:extLst>
          </p:cNvPr>
          <p:cNvSpPr txBox="1">
            <a:spLocks/>
          </p:cNvSpPr>
          <p:nvPr/>
        </p:nvSpPr>
        <p:spPr bwMode="auto">
          <a:xfrm>
            <a:off x="-1371600" y="148661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</p:spTree>
    <p:extLst>
      <p:ext uri="{BB962C8B-B14F-4D97-AF65-F5344CB8AC3E}">
        <p14:creationId xmlns:p14="http://schemas.microsoft.com/office/powerpoint/2010/main" val="168306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301749" y="1937159"/>
            <a:ext cx="9919626" cy="4401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Um problema computacional/de software é um </a:t>
            </a:r>
            <a:r>
              <a:rPr lang="pt-BR" b="1" dirty="0"/>
              <a:t>desafio</a:t>
            </a:r>
            <a:r>
              <a:rPr lang="pt-BR" dirty="0"/>
              <a:t> que pode ser resolvido por meio da programação</a:t>
            </a:r>
          </a:p>
          <a:p>
            <a:pPr marL="0" indent="0" algn="just">
              <a:buNone/>
            </a:pPr>
            <a:endParaRPr lang="pt-BR" u="sng" dirty="0"/>
          </a:p>
          <a:p>
            <a:pPr marL="0" indent="0" algn="just">
              <a:buNone/>
            </a:pPr>
            <a:r>
              <a:rPr lang="pt-BR" u="sng" dirty="0"/>
              <a:t>A solução de um problema computacional requer:</a:t>
            </a:r>
          </a:p>
          <a:p>
            <a:pPr lvl="1" algn="just">
              <a:lnSpc>
                <a:spcPct val="120000"/>
              </a:lnSpc>
            </a:pPr>
            <a:r>
              <a:rPr lang="pt-BR" sz="2400" b="1" dirty="0"/>
              <a:t>Busca de outras experiências e soluções para problemas semelhantes:</a:t>
            </a:r>
            <a:r>
              <a:rPr lang="pt-BR" sz="2400" dirty="0"/>
              <a:t> soluções já existentes podem e devem ser consultadas antes de se tentar propor uma nova solução.</a:t>
            </a:r>
          </a:p>
          <a:p>
            <a:pPr lvl="1" algn="just">
              <a:lnSpc>
                <a:spcPct val="120000"/>
              </a:lnSpc>
            </a:pPr>
            <a:endParaRPr lang="pt-BR" sz="2400" dirty="0"/>
          </a:p>
          <a:p>
            <a:pPr lvl="1" algn="just">
              <a:lnSpc>
                <a:spcPct val="120000"/>
              </a:lnSpc>
            </a:pPr>
            <a:r>
              <a:rPr lang="pt-BR" sz="2400" b="1" dirty="0"/>
              <a:t>Divisão e conquista</a:t>
            </a:r>
            <a:r>
              <a:rPr lang="pt-BR" sz="2400" dirty="0"/>
              <a:t>: ao se deparar com um problema complexo, tente reduzi-lo a problemas menores e mais fáceis de serem tratados.</a:t>
            </a:r>
          </a:p>
          <a:p>
            <a:pPr lvl="1" algn="just"/>
            <a:endParaRPr lang="pt-BR" sz="2400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947E4515-D688-96C8-D14A-600F54997D82}"/>
              </a:ext>
            </a:extLst>
          </p:cNvPr>
          <p:cNvSpPr txBox="1">
            <a:spLocks/>
          </p:cNvSpPr>
          <p:nvPr/>
        </p:nvSpPr>
        <p:spPr bwMode="auto">
          <a:xfrm>
            <a:off x="-1475746" y="87723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</p:spTree>
    <p:extLst>
      <p:ext uri="{BB962C8B-B14F-4D97-AF65-F5344CB8AC3E}">
        <p14:creationId xmlns:p14="http://schemas.microsoft.com/office/powerpoint/2010/main" val="70706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282285" y="1866137"/>
            <a:ext cx="9876945" cy="4703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u="sng" dirty="0"/>
              <a:t>A solução de um problema computacional requer:</a:t>
            </a:r>
          </a:p>
          <a:p>
            <a:pPr lvl="1" algn="just">
              <a:lnSpc>
                <a:spcPct val="120000"/>
              </a:lnSpc>
            </a:pPr>
            <a:r>
              <a:rPr lang="pt-BR" sz="2400" b="1" dirty="0"/>
              <a:t>Diversidade de soluções:</a:t>
            </a:r>
            <a:r>
              <a:rPr lang="pt-BR" sz="2400" dirty="0"/>
              <a:t> não é aconselhável comprometer-se imediatamente com uma única solução. Durante a solução podem existir novas alternativas.</a:t>
            </a:r>
          </a:p>
          <a:p>
            <a:pPr lvl="1" algn="just">
              <a:lnSpc>
                <a:spcPct val="120000"/>
              </a:lnSpc>
            </a:pPr>
            <a:endParaRPr lang="pt-BR" sz="2400" dirty="0"/>
          </a:p>
          <a:p>
            <a:pPr lvl="1" algn="just">
              <a:lnSpc>
                <a:spcPct val="120000"/>
              </a:lnSpc>
            </a:pPr>
            <a:r>
              <a:rPr lang="pt-BR" sz="2400" b="1" dirty="0"/>
              <a:t>Boa escolha de uma linguagem de programação</a:t>
            </a:r>
            <a:r>
              <a:rPr lang="pt-BR" sz="2400" dirty="0"/>
              <a:t>: as linguagens de programação tem suas características específicas, sendo mais ou menos adequadas para cada tipo de problema. O programador deve conhecer profundamente a linguagem.</a:t>
            </a:r>
          </a:p>
          <a:p>
            <a:pPr marL="457200" lvl="1" indent="0" algn="just">
              <a:buNone/>
            </a:pPr>
            <a:endParaRPr lang="pt-BR" sz="2400" dirty="0"/>
          </a:p>
          <a:p>
            <a:pPr lvl="1" algn="just"/>
            <a:endParaRPr lang="pt-BR" sz="2400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2CE3E0AB-2187-6ED6-D43A-53210F7BD8B2}"/>
              </a:ext>
            </a:extLst>
          </p:cNvPr>
          <p:cNvSpPr txBox="1">
            <a:spLocks/>
          </p:cNvSpPr>
          <p:nvPr/>
        </p:nvSpPr>
        <p:spPr bwMode="auto">
          <a:xfrm>
            <a:off x="-1475746" y="87723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</p:spTree>
    <p:extLst>
      <p:ext uri="{BB962C8B-B14F-4D97-AF65-F5344CB8AC3E}">
        <p14:creationId xmlns:p14="http://schemas.microsoft.com/office/powerpoint/2010/main" val="374566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282286" y="2629617"/>
            <a:ext cx="9805924" cy="29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solução de um problema com base em um software é similar a uma receita para resolver tarefas específicas. Estas tarefas não podem ser redundantes nem subjetivas na sua definição, devendo ser claras e precisas.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Também precisa ter uma sequência lógica e coerente para que o problema seja resolvido corretamente.</a:t>
            </a:r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95BC06B-5BF0-463C-AEAB-46E6A92DDA02}"/>
              </a:ext>
            </a:extLst>
          </p:cNvPr>
          <p:cNvSpPr txBox="1">
            <a:spLocks/>
          </p:cNvSpPr>
          <p:nvPr/>
        </p:nvSpPr>
        <p:spPr bwMode="auto">
          <a:xfrm>
            <a:off x="-1371600" y="148661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</p:spTree>
    <p:extLst>
      <p:ext uri="{BB962C8B-B14F-4D97-AF65-F5344CB8AC3E}">
        <p14:creationId xmlns:p14="http://schemas.microsoft.com/office/powerpoint/2010/main" val="35490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1AE00B31-8206-4579-9C14-7E349AB3114D}"/>
              </a:ext>
            </a:extLst>
          </p:cNvPr>
          <p:cNvSpPr txBox="1">
            <a:spLocks/>
          </p:cNvSpPr>
          <p:nvPr/>
        </p:nvSpPr>
        <p:spPr bwMode="auto">
          <a:xfrm>
            <a:off x="-1309457" y="886785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entrada, processo e saída?</a:t>
            </a:r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16" name="Espaço Reservado para Conteúdo 12">
            <a:extLst>
              <a:ext uri="{FF2B5EF4-FFF2-40B4-BE49-F238E27FC236}">
                <a16:creationId xmlns:a16="http://schemas.microsoft.com/office/drawing/2014/main" id="{8C2A2006-7937-42E9-ACF9-75306D7B80DA}"/>
              </a:ext>
            </a:extLst>
          </p:cNvPr>
          <p:cNvSpPr txBox="1">
            <a:spLocks/>
          </p:cNvSpPr>
          <p:nvPr/>
        </p:nvSpPr>
        <p:spPr>
          <a:xfrm>
            <a:off x="1450803" y="1914149"/>
            <a:ext cx="8229600" cy="3475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Entrada: Qualquer conjunto de dados inseridos no programa e gravados em variáveis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Processos (regras): são as ações executadas pelo computador para operar ou transformar os dados.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Saída: O resultado gerado pela aplicação</a:t>
            </a:r>
          </a:p>
        </p:txBody>
      </p:sp>
      <p:pic>
        <p:nvPicPr>
          <p:cNvPr id="1026" name="Picture 2" descr="Applying a Border to Part of a Microsoft Word Document">
            <a:extLst>
              <a:ext uri="{FF2B5EF4-FFF2-40B4-BE49-F238E27FC236}">
                <a16:creationId xmlns:a16="http://schemas.microsoft.com/office/drawing/2014/main" id="{A3C13BDF-C048-43B9-9420-8EE03DA80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3" t="10201" r="19164" b="10729"/>
          <a:stretch/>
        </p:blipFill>
        <p:spPr bwMode="auto">
          <a:xfrm>
            <a:off x="1177772" y="4122454"/>
            <a:ext cx="2346664" cy="183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 Printing | Kinabalu Print Shop | Page Eight">
            <a:extLst>
              <a:ext uri="{FF2B5EF4-FFF2-40B4-BE49-F238E27FC236}">
                <a16:creationId xmlns:a16="http://schemas.microsoft.com/office/drawing/2014/main" id="{348CC328-25DA-497E-A238-BC17D7B21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6" t="6732" r="8274" b="10978"/>
          <a:stretch/>
        </p:blipFill>
        <p:spPr bwMode="auto">
          <a:xfrm>
            <a:off x="8336129" y="4138021"/>
            <a:ext cx="1836965" cy="1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P Photosmart C6324 All-in-One series | HP® Customer Support">
            <a:extLst>
              <a:ext uri="{FF2B5EF4-FFF2-40B4-BE49-F238E27FC236}">
                <a16:creationId xmlns:a16="http://schemas.microsoft.com/office/drawing/2014/main" id="{00211B79-C60F-4896-B199-3BF831DFC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" t="21091" b="21198"/>
          <a:stretch/>
        </p:blipFill>
        <p:spPr bwMode="auto">
          <a:xfrm>
            <a:off x="4882401" y="4352252"/>
            <a:ext cx="2195322" cy="148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6EFBDDB-8BE3-47EE-AFC6-4395BE67D153}"/>
              </a:ext>
            </a:extLst>
          </p:cNvPr>
          <p:cNvSpPr/>
          <p:nvPr/>
        </p:nvSpPr>
        <p:spPr>
          <a:xfrm>
            <a:off x="3777448" y="4976061"/>
            <a:ext cx="87782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811E7C4-CC49-4C4B-8A25-C7AA8ED9E549}"/>
              </a:ext>
            </a:extLst>
          </p:cNvPr>
          <p:cNvSpPr/>
          <p:nvPr/>
        </p:nvSpPr>
        <p:spPr>
          <a:xfrm>
            <a:off x="7268013" y="4917458"/>
            <a:ext cx="87782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00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1AE00B31-8206-4579-9C14-7E349AB3114D}"/>
              </a:ext>
            </a:extLst>
          </p:cNvPr>
          <p:cNvSpPr txBox="1">
            <a:spLocks/>
          </p:cNvSpPr>
          <p:nvPr/>
        </p:nvSpPr>
        <p:spPr bwMode="auto">
          <a:xfrm>
            <a:off x="-1247313" y="92985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Desenvolvimento de software</a:t>
            </a:r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39161AC-0CCF-4657-92B3-977A071608E2}"/>
              </a:ext>
            </a:extLst>
          </p:cNvPr>
          <p:cNvSpPr txBox="1">
            <a:spLocks/>
          </p:cNvSpPr>
          <p:nvPr/>
        </p:nvSpPr>
        <p:spPr>
          <a:xfrm>
            <a:off x="1450803" y="2184759"/>
            <a:ext cx="8229600" cy="3898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Etapas fundamentais para o desenvolvimento de um software: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400" dirty="0"/>
              <a:t>Entender o problema proposto.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400" dirty="0"/>
              <a:t>Verificar os dados e recursos disponíveis para resolvê-lo (entradas).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400" dirty="0"/>
              <a:t>Identificar os dados ou resultados que se deseja alcançar (saídas);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400" dirty="0"/>
              <a:t>Definir e redigir os passos gerais para a solução do problema.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400" dirty="0"/>
              <a:t>Descrever formalmente os passos para a solução do problema em uma linguagem clara e sem ambiguidades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400" dirty="0"/>
              <a:t>Testar a solução.</a:t>
            </a:r>
          </a:p>
        </p:txBody>
      </p:sp>
    </p:spTree>
    <p:extLst>
      <p:ext uri="{BB962C8B-B14F-4D97-AF65-F5344CB8AC3E}">
        <p14:creationId xmlns:p14="http://schemas.microsoft.com/office/powerpoint/2010/main" val="428056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1E60D24D-8402-4B4F-BFF6-55A26842DD03}"/>
              </a:ext>
            </a:extLst>
          </p:cNvPr>
          <p:cNvSpPr txBox="1">
            <a:spLocks/>
          </p:cNvSpPr>
          <p:nvPr/>
        </p:nvSpPr>
        <p:spPr>
          <a:xfrm>
            <a:off x="836450" y="2286251"/>
            <a:ext cx="9591065" cy="379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Processo de fazer um suco de laranja:</a:t>
            </a:r>
          </a:p>
          <a:p>
            <a:pPr algn="just"/>
            <a:r>
              <a:rPr lang="pt-BR" dirty="0"/>
              <a:t>1: Pegar o copo</a:t>
            </a:r>
          </a:p>
          <a:p>
            <a:pPr algn="just"/>
            <a:r>
              <a:rPr lang="pt-BR" dirty="0"/>
              <a:t>2: Pegar a fruta</a:t>
            </a:r>
          </a:p>
          <a:p>
            <a:pPr algn="just"/>
            <a:r>
              <a:rPr lang="pt-BR" dirty="0"/>
              <a:t>3: Lavar a fruta</a:t>
            </a:r>
          </a:p>
          <a:p>
            <a:pPr algn="just"/>
            <a:r>
              <a:rPr lang="pt-BR" dirty="0"/>
              <a:t>4: Cortar a fruta ao meio</a:t>
            </a:r>
          </a:p>
          <a:p>
            <a:pPr algn="just"/>
            <a:r>
              <a:rPr lang="pt-BR" dirty="0"/>
              <a:t>5: Espremer a fruta no copo</a:t>
            </a:r>
          </a:p>
          <a:p>
            <a:pPr algn="just"/>
            <a:r>
              <a:rPr lang="pt-BR" dirty="0"/>
              <a:t>6: Adicionar açúcar</a:t>
            </a:r>
          </a:p>
          <a:p>
            <a:pPr algn="just"/>
            <a:r>
              <a:rPr lang="pt-BR" dirty="0"/>
              <a:t>7: E por último colocar canudo no copo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pic>
        <p:nvPicPr>
          <p:cNvPr id="5122" name="Picture 2" descr="750+ Orange Juice Pictures | Download Free Images on Unsplash">
            <a:extLst>
              <a:ext uri="{FF2B5EF4-FFF2-40B4-BE49-F238E27FC236}">
                <a16:creationId xmlns:a16="http://schemas.microsoft.com/office/drawing/2014/main" id="{73AD2A7B-A1BF-4882-99D9-39477BB0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894" y="1511193"/>
            <a:ext cx="2726422" cy="40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C937DBFC-5210-CA17-F774-3E84106167C6}"/>
              </a:ext>
            </a:extLst>
          </p:cNvPr>
          <p:cNvSpPr txBox="1">
            <a:spLocks/>
          </p:cNvSpPr>
          <p:nvPr/>
        </p:nvSpPr>
        <p:spPr bwMode="auto">
          <a:xfrm>
            <a:off x="-1247313" y="92985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40352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9A6522F7-5F56-4011-CA6B-5D51706D4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3" t="38317" r="27129" b="37346"/>
          <a:stretch/>
        </p:blipFill>
        <p:spPr>
          <a:xfrm>
            <a:off x="2521082" y="0"/>
            <a:ext cx="7149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90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1E60D24D-8402-4B4F-BFF6-55A26842DD03}"/>
              </a:ext>
            </a:extLst>
          </p:cNvPr>
          <p:cNvSpPr txBox="1">
            <a:spLocks/>
          </p:cNvSpPr>
          <p:nvPr/>
        </p:nvSpPr>
        <p:spPr>
          <a:xfrm>
            <a:off x="836450" y="2286251"/>
            <a:ext cx="9591065" cy="388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Processo de trocar uma lâmpada:</a:t>
            </a:r>
          </a:p>
          <a:p>
            <a:pPr algn="just"/>
            <a:r>
              <a:rPr lang="pt-BR" dirty="0"/>
              <a:t>1: Pegar escada</a:t>
            </a:r>
          </a:p>
          <a:p>
            <a:pPr algn="just"/>
            <a:r>
              <a:rPr lang="pt-BR" dirty="0"/>
              <a:t>2: Pegar a lâmpada nova</a:t>
            </a:r>
          </a:p>
          <a:p>
            <a:pPr algn="just"/>
            <a:r>
              <a:rPr lang="pt-BR" dirty="0"/>
              <a:t>3: Subir na escada</a:t>
            </a:r>
          </a:p>
          <a:p>
            <a:pPr algn="just"/>
            <a:r>
              <a:rPr lang="pt-BR" dirty="0"/>
              <a:t>4: Desrosquear a lâmpada queimada</a:t>
            </a:r>
          </a:p>
          <a:p>
            <a:pPr algn="just"/>
            <a:r>
              <a:rPr lang="pt-BR" dirty="0"/>
              <a:t>5: Rosquear a lâmpada nova</a:t>
            </a:r>
          </a:p>
          <a:p>
            <a:pPr algn="just"/>
            <a:r>
              <a:rPr lang="pt-BR" dirty="0"/>
              <a:t>6: Descer da escada</a:t>
            </a:r>
          </a:p>
          <a:p>
            <a:pPr algn="just"/>
            <a:r>
              <a:rPr lang="pt-BR" dirty="0"/>
              <a:t>7: E por último jogar lâmpada velha no lixo</a:t>
            </a:r>
          </a:p>
        </p:txBody>
      </p:sp>
      <p:pic>
        <p:nvPicPr>
          <p:cNvPr id="6146" name="Picture 2" descr="Woman Replacing Light Bulb At Home. Power Save LED Lamp Changing Stock  Photo, Picture And Royalty Free Image. Image 97567555.">
            <a:extLst>
              <a:ext uri="{FF2B5EF4-FFF2-40B4-BE49-F238E27FC236}">
                <a16:creationId xmlns:a16="http://schemas.microsoft.com/office/drawing/2014/main" id="{7F80482B-68E4-47CE-A990-1E20C525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03" y="2286251"/>
            <a:ext cx="4725450" cy="314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E4E8EE60-54C7-1FB2-30A6-573F8E9E1347}"/>
              </a:ext>
            </a:extLst>
          </p:cNvPr>
          <p:cNvSpPr txBox="1">
            <a:spLocks/>
          </p:cNvSpPr>
          <p:nvPr/>
        </p:nvSpPr>
        <p:spPr bwMode="auto">
          <a:xfrm>
            <a:off x="-1247313" y="92985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235663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1AE00B31-8206-4579-9C14-7E349AB3114D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1E60D24D-8402-4B4F-BFF6-55A26842DD03}"/>
              </a:ext>
            </a:extLst>
          </p:cNvPr>
          <p:cNvSpPr txBox="1">
            <a:spLocks/>
          </p:cNvSpPr>
          <p:nvPr/>
        </p:nvSpPr>
        <p:spPr>
          <a:xfrm>
            <a:off x="638961" y="2194896"/>
            <a:ext cx="9591065" cy="3888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Qual o processo de sair da sua casa e chegar até a FURB? (10min)</a:t>
            </a:r>
          </a:p>
          <a:p>
            <a:pPr algn="just"/>
            <a:r>
              <a:rPr lang="pt-BR" dirty="0"/>
              <a:t>1: Pegar a chave do carro</a:t>
            </a:r>
          </a:p>
          <a:p>
            <a:pPr algn="just"/>
            <a:r>
              <a:rPr lang="pt-BR" dirty="0"/>
              <a:t>2: Ir até o carro</a:t>
            </a:r>
          </a:p>
          <a:p>
            <a:pPr algn="just"/>
            <a:r>
              <a:rPr lang="pt-BR" dirty="0"/>
              <a:t>3: Ligar o carro</a:t>
            </a:r>
          </a:p>
          <a:p>
            <a:pPr algn="just"/>
            <a:r>
              <a:rPr lang="pt-BR" dirty="0"/>
              <a:t>4: Ir para a rua 2 de Setembro</a:t>
            </a:r>
          </a:p>
          <a:p>
            <a:pPr algn="just"/>
            <a:r>
              <a:rPr lang="pt-BR" dirty="0"/>
              <a:t>5: Ir para a Ponte do Tamarindo</a:t>
            </a:r>
          </a:p>
          <a:p>
            <a:pPr algn="just"/>
            <a:r>
              <a:rPr lang="pt-BR" dirty="0"/>
              <a:t>6: Ir para a rua São Paulo</a:t>
            </a:r>
          </a:p>
          <a:p>
            <a:pPr algn="just"/>
            <a:r>
              <a:rPr lang="pt-BR" dirty="0"/>
              <a:t>7: Entrar na FURB</a:t>
            </a:r>
          </a:p>
          <a:p>
            <a:pPr algn="just"/>
            <a:r>
              <a:rPr lang="pt-BR" dirty="0"/>
              <a:t>8: Estacionar na FURB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5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1AE00B31-8206-4579-9C14-7E349AB3114D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1E60D24D-8402-4B4F-BFF6-55A26842DD03}"/>
              </a:ext>
            </a:extLst>
          </p:cNvPr>
          <p:cNvSpPr txBox="1">
            <a:spLocks/>
          </p:cNvSpPr>
          <p:nvPr/>
        </p:nvSpPr>
        <p:spPr>
          <a:xfrm>
            <a:off x="1178530" y="2064320"/>
            <a:ext cx="10029037" cy="465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Faça o robô passar por todos os círculos laranjas pelo menor caminho possível</a:t>
            </a:r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D96AF6E8-740D-43A3-87FC-543973597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38" y="2854544"/>
            <a:ext cx="3519923" cy="3392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lipse 4">
            <a:extLst>
              <a:ext uri="{FF2B5EF4-FFF2-40B4-BE49-F238E27FC236}">
                <a16:creationId xmlns:a16="http://schemas.microsoft.com/office/drawing/2014/main" id="{D44E2C96-3987-474F-B96A-37F396DA16E4}"/>
              </a:ext>
            </a:extLst>
          </p:cNvPr>
          <p:cNvSpPr/>
          <p:nvPr/>
        </p:nvSpPr>
        <p:spPr>
          <a:xfrm>
            <a:off x="7285253" y="3062429"/>
            <a:ext cx="409433" cy="3957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5">
            <a:extLst>
              <a:ext uri="{FF2B5EF4-FFF2-40B4-BE49-F238E27FC236}">
                <a16:creationId xmlns:a16="http://schemas.microsoft.com/office/drawing/2014/main" id="{3C07B90F-74CB-4A91-BC4D-29F0CD35D415}"/>
              </a:ext>
            </a:extLst>
          </p:cNvPr>
          <p:cNvSpPr/>
          <p:nvPr/>
        </p:nvSpPr>
        <p:spPr>
          <a:xfrm>
            <a:off x="5860554" y="4487389"/>
            <a:ext cx="409433" cy="3957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6">
            <a:extLst>
              <a:ext uri="{FF2B5EF4-FFF2-40B4-BE49-F238E27FC236}">
                <a16:creationId xmlns:a16="http://schemas.microsoft.com/office/drawing/2014/main" id="{A943A08A-0906-483D-AD99-95BBBF9AF048}"/>
              </a:ext>
            </a:extLst>
          </p:cNvPr>
          <p:cNvSpPr/>
          <p:nvPr/>
        </p:nvSpPr>
        <p:spPr>
          <a:xfrm>
            <a:off x="4409646" y="5215042"/>
            <a:ext cx="409433" cy="3957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7">
            <a:extLst>
              <a:ext uri="{FF2B5EF4-FFF2-40B4-BE49-F238E27FC236}">
                <a16:creationId xmlns:a16="http://schemas.microsoft.com/office/drawing/2014/main" id="{31ABECC9-6876-4760-9FCF-33EC2E8C51EB}"/>
              </a:ext>
            </a:extLst>
          </p:cNvPr>
          <p:cNvSpPr/>
          <p:nvPr/>
        </p:nvSpPr>
        <p:spPr>
          <a:xfrm>
            <a:off x="6574203" y="5831785"/>
            <a:ext cx="409433" cy="3957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992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1AE00B31-8206-4579-9C14-7E349AB3114D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1E60D24D-8402-4B4F-BFF6-55A26842DD03}"/>
              </a:ext>
            </a:extLst>
          </p:cNvPr>
          <p:cNvSpPr txBox="1">
            <a:spLocks/>
          </p:cNvSpPr>
          <p:nvPr/>
        </p:nvSpPr>
        <p:spPr>
          <a:xfrm>
            <a:off x="1660050" y="2187801"/>
            <a:ext cx="7803703" cy="45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Qual o processo de sair da sua cadeira e chegar até o LDTT?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FF34F5-7D02-46F5-96E4-BC6ACB6C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19" y="2979112"/>
            <a:ext cx="3393659" cy="13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wnload - FURB">
            <a:extLst>
              <a:ext uri="{FF2B5EF4-FFF2-40B4-BE49-F238E27FC236}">
                <a16:creationId xmlns:a16="http://schemas.microsoft.com/office/drawing/2014/main" id="{73B8184B-5333-D8E3-EB96-C35E7E1A1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18314" r="7111" b="17022"/>
          <a:stretch/>
        </p:blipFill>
        <p:spPr bwMode="auto">
          <a:xfrm>
            <a:off x="6320901" y="3128202"/>
            <a:ext cx="1384918" cy="10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2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1076933" y="2141215"/>
            <a:ext cx="9591065" cy="452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Pseudocódigo é um mix de termos técnicos e português descrevendo os passos de um algoritmo que facilita programadores a escreverem o código.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Aplicável para qualquer linguagem de programação.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Não existe uma única maneira de escrever.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Extremamente útil para iniciantes.</a:t>
            </a:r>
          </a:p>
          <a:p>
            <a:pPr algn="just"/>
            <a:endParaRPr lang="pt-BR" dirty="0"/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C7C020C4-025B-4688-AE55-003CFBEAC2ED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Pseudocódigo</a:t>
            </a:r>
          </a:p>
        </p:txBody>
      </p:sp>
    </p:spTree>
    <p:extLst>
      <p:ext uri="{BB962C8B-B14F-4D97-AF65-F5344CB8AC3E}">
        <p14:creationId xmlns:p14="http://schemas.microsoft.com/office/powerpoint/2010/main" val="29638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1AE00B31-8206-4579-9C14-7E349AB3114D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são variáveis?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1076933" y="2367174"/>
            <a:ext cx="9591065" cy="388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Em programação, uma variável é um armazenamento abstrato pareado com um nome simbólico que contém informações que podem ser mudadas.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Variáveis podem ser acessadas e mudadas a qualquer hora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  <a:p>
            <a:pPr algn="just"/>
            <a:r>
              <a:rPr lang="pt-BR" sz="2200" dirty="0"/>
              <a:t>Ex: programa para saber o nome e sobrenome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var nome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var sobrenome</a:t>
            </a:r>
          </a:p>
        </p:txBody>
      </p:sp>
    </p:spTree>
    <p:extLst>
      <p:ext uri="{BB962C8B-B14F-4D97-AF65-F5344CB8AC3E}">
        <p14:creationId xmlns:p14="http://schemas.microsoft.com/office/powerpoint/2010/main" val="147941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804907" y="1227684"/>
            <a:ext cx="10582182" cy="3584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Código para descobrir a soma de 2 números: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var primeiroNumero</a:t>
            </a:r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dirty="0"/>
              <a:t>var segundoNumero</a:t>
            </a:r>
          </a:p>
          <a:p>
            <a:pPr algn="just"/>
            <a:r>
              <a:rPr lang="pt-BR" dirty="0"/>
              <a:t>var numeroSomado = primeiroNumero + segundoNumero</a:t>
            </a:r>
            <a:endParaRPr lang="pt-BR" dirty="0">
              <a:solidFill>
                <a:srgbClr val="FF0000"/>
              </a:solidFill>
            </a:endParaRPr>
          </a:p>
          <a:p>
            <a:pPr algn="just"/>
            <a:endParaRPr lang="pt-BR" dirty="0"/>
          </a:p>
          <a:p>
            <a:pPr algn="just"/>
            <a:r>
              <a:rPr lang="pt-BR" dirty="0"/>
              <a:t>print (numeroSomado)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72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804907" y="1227684"/>
            <a:ext cx="10582182" cy="4836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Código para descobrir a soma de 2 números: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var primeiroNumero </a:t>
            </a:r>
            <a:r>
              <a:rPr lang="pt-BR" dirty="0">
                <a:solidFill>
                  <a:srgbClr val="FF0000"/>
                </a:solidFill>
              </a:rPr>
              <a:t>(entrada)</a:t>
            </a:r>
          </a:p>
          <a:p>
            <a:pPr algn="just"/>
            <a:r>
              <a:rPr lang="pt-BR" dirty="0"/>
              <a:t>var segundoNumero </a:t>
            </a:r>
            <a:r>
              <a:rPr lang="pt-BR" dirty="0">
                <a:solidFill>
                  <a:srgbClr val="FF0000"/>
                </a:solidFill>
              </a:rPr>
              <a:t>(entrada)</a:t>
            </a:r>
            <a:endParaRPr lang="pt-BR" dirty="0"/>
          </a:p>
          <a:p>
            <a:pPr algn="just"/>
            <a:r>
              <a:rPr lang="pt-BR" dirty="0"/>
              <a:t>var numeroSomado = primeiroNumero + segundoNumero </a:t>
            </a:r>
            <a:r>
              <a:rPr lang="pt-BR" dirty="0">
                <a:solidFill>
                  <a:srgbClr val="FF0000"/>
                </a:solidFill>
              </a:rPr>
              <a:t>(processo)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print (numeroSomado) </a:t>
            </a:r>
            <a:r>
              <a:rPr lang="pt-BR" dirty="0">
                <a:solidFill>
                  <a:srgbClr val="FF0000"/>
                </a:solidFill>
              </a:rPr>
              <a:t>(saída)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algn="just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11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1076933" y="1396587"/>
            <a:ext cx="9591065" cy="452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Faça o processo para descobrir a soma de dois números, multiplicado por um terceiro número.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var primeiroNumero</a:t>
            </a:r>
          </a:p>
          <a:p>
            <a:pPr algn="just"/>
            <a:r>
              <a:rPr lang="pt-BR" dirty="0"/>
              <a:t>var segundoNumero</a:t>
            </a:r>
          </a:p>
          <a:p>
            <a:pPr algn="just"/>
            <a:r>
              <a:rPr lang="pt-BR" dirty="0"/>
              <a:t>var terceiroNumero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print (primeiroNumero + segundoNumero) * terceiroNumero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Agora é com vocês: Como descobrir a área e perímetro de um retângulo?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2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1076933" y="1715087"/>
            <a:ext cx="9591065" cy="476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descobrir a área e perímetro de um retângulo?</a:t>
            </a:r>
          </a:p>
          <a:p>
            <a:pPr algn="just"/>
            <a:r>
              <a:rPr lang="pt-BR" dirty="0"/>
              <a:t>var altura</a:t>
            </a:r>
          </a:p>
          <a:p>
            <a:pPr algn="just"/>
            <a:r>
              <a:rPr lang="pt-BR" dirty="0"/>
              <a:t>var largura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descobrir a área:</a:t>
            </a:r>
          </a:p>
          <a:p>
            <a:pPr algn="just"/>
            <a:r>
              <a:rPr lang="pt-BR" dirty="0"/>
              <a:t>print (altura * largura)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descobrir o perímetro:</a:t>
            </a:r>
          </a:p>
          <a:p>
            <a:pPr algn="just"/>
            <a:r>
              <a:rPr lang="pt-BR" dirty="0"/>
              <a:t>print (altura * 2 + largura * 2)</a:t>
            </a:r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D63CFC97-B2F6-4D3E-AE3D-FD9B7952CE93}"/>
              </a:ext>
            </a:extLst>
          </p:cNvPr>
          <p:cNvSpPr txBox="1">
            <a:spLocks/>
          </p:cNvSpPr>
          <p:nvPr/>
        </p:nvSpPr>
        <p:spPr bwMode="auto">
          <a:xfrm>
            <a:off x="130828" y="1195201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</a:t>
            </a:r>
          </a:p>
        </p:txBody>
      </p:sp>
    </p:spTree>
    <p:extLst>
      <p:ext uri="{BB962C8B-B14F-4D97-AF65-F5344CB8AC3E}">
        <p14:creationId xmlns:p14="http://schemas.microsoft.com/office/powerpoint/2010/main" val="62717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038688" y="148661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Pioneiros da computação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pic>
        <p:nvPicPr>
          <p:cNvPr id="2052" name="Picture 4" descr="Alan Turing, pai da computação, sofreu castração química e foi proibido de  entrar nos EUA por ser homossexual | Hypeness – Inovação e criatividade  para todos.">
            <a:extLst>
              <a:ext uri="{FF2B5EF4-FFF2-40B4-BE49-F238E27FC236}">
                <a16:creationId xmlns:a16="http://schemas.microsoft.com/office/drawing/2014/main" id="{B8F678F9-CE4C-4FFE-8931-9BF664F8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31" y="3307185"/>
            <a:ext cx="2795806" cy="27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 fatos sobre Ada Lovelace que farão você admirá-la ainda mais - Revista  Galileu | Curiosidade">
            <a:extLst>
              <a:ext uri="{FF2B5EF4-FFF2-40B4-BE49-F238E27FC236}">
                <a16:creationId xmlns:a16="http://schemas.microsoft.com/office/drawing/2014/main" id="{6C1B81C7-EF21-4D51-A2BA-F8E367C2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96" y="3307185"/>
            <a:ext cx="2795806" cy="27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onrad Zuse - the inventor of the first computer in the world. – German  Culture">
            <a:extLst>
              <a:ext uri="{FF2B5EF4-FFF2-40B4-BE49-F238E27FC236}">
                <a16:creationId xmlns:a16="http://schemas.microsoft.com/office/drawing/2014/main" id="{26C28682-FD7B-4787-94C9-0085A1D3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850" y="3307819"/>
            <a:ext cx="2166979" cy="2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55B92DEB-4D10-41C6-B87B-C5529AADCF25}"/>
              </a:ext>
            </a:extLst>
          </p:cNvPr>
          <p:cNvSpPr txBox="1">
            <a:spLocks/>
          </p:cNvSpPr>
          <p:nvPr/>
        </p:nvSpPr>
        <p:spPr>
          <a:xfrm>
            <a:off x="1070182" y="2640865"/>
            <a:ext cx="3056504" cy="525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Alan Turing 1912-1954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39613DD-91DF-47D8-B247-AD6B61AD3D2B}"/>
              </a:ext>
            </a:extLst>
          </p:cNvPr>
          <p:cNvSpPr txBox="1">
            <a:spLocks/>
          </p:cNvSpPr>
          <p:nvPr/>
        </p:nvSpPr>
        <p:spPr>
          <a:xfrm>
            <a:off x="4567747" y="2604176"/>
            <a:ext cx="3056504" cy="525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Ada Lovelace 1815-1852</a:t>
            </a:r>
          </a:p>
        </p:txBody>
      </p:sp>
      <p:sp>
        <p:nvSpPr>
          <p:cNvPr id="12" name="Espaço Reservado para Conteúdo 6">
            <a:extLst>
              <a:ext uri="{FF2B5EF4-FFF2-40B4-BE49-F238E27FC236}">
                <a16:creationId xmlns:a16="http://schemas.microsoft.com/office/drawing/2014/main" id="{1FA74757-9A13-4A7E-839F-5B19E3173C61}"/>
              </a:ext>
            </a:extLst>
          </p:cNvPr>
          <p:cNvSpPr txBox="1">
            <a:spLocks/>
          </p:cNvSpPr>
          <p:nvPr/>
        </p:nvSpPr>
        <p:spPr>
          <a:xfrm>
            <a:off x="7754600" y="2602349"/>
            <a:ext cx="3637656" cy="56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Konrad Zuse 1910-1995</a:t>
            </a:r>
          </a:p>
        </p:txBody>
      </p:sp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1523999" y="1396586"/>
            <a:ext cx="9591065" cy="517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var altura</a:t>
            </a:r>
          </a:p>
          <a:p>
            <a:pPr algn="just"/>
            <a:r>
              <a:rPr lang="pt-BR" dirty="0"/>
              <a:t>var largura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print (“O perímetro do retângulo é: ” + (altura * 2 + largura * 2))</a:t>
            </a:r>
          </a:p>
          <a:p>
            <a:pPr algn="just"/>
            <a:r>
              <a:rPr lang="pt-BR" dirty="0"/>
              <a:t>print (“A área do retângulo é: ” + altura * largura)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Agora é com vocês: Código para mostrar o nome e sobrenome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96887-9CC5-892F-85D6-6B512D83C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76" t="22860" r="9523" b="15745"/>
          <a:stretch/>
        </p:blipFill>
        <p:spPr>
          <a:xfrm>
            <a:off x="2732824" y="3898807"/>
            <a:ext cx="6400800" cy="8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1076933" y="2141215"/>
            <a:ext cx="9591065" cy="452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Código para mostrar o nome e sobrenome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var nome</a:t>
            </a:r>
          </a:p>
          <a:p>
            <a:pPr algn="just"/>
            <a:r>
              <a:rPr lang="pt-BR" dirty="0"/>
              <a:t>var sobrenome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print(“O seu nome é: ” + nome + “ “ + sobrenome)</a:t>
            </a:r>
          </a:p>
          <a:p>
            <a:pPr algn="just"/>
            <a:endParaRPr lang="pt-BR" dirty="0"/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E3AF63A2-0CC5-4AD0-AFA7-CE57C3F0DB8F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</a:t>
            </a:r>
          </a:p>
        </p:txBody>
      </p:sp>
    </p:spTree>
    <p:extLst>
      <p:ext uri="{BB962C8B-B14F-4D97-AF65-F5344CB8AC3E}">
        <p14:creationId xmlns:p14="http://schemas.microsoft.com/office/powerpoint/2010/main" val="217367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E3AF63A2-0CC5-4AD0-AFA7-CE57C3F0DB8F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6452245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Operadores relacionais (comparação)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3847A4-E6A8-4EE4-B221-CE62C644AD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8"/>
          <a:stretch/>
        </p:blipFill>
        <p:spPr>
          <a:xfrm>
            <a:off x="7173234" y="3258105"/>
            <a:ext cx="4763165" cy="2274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4B2F7-406B-4D49-8C25-D8E5DB630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321" y="2364612"/>
            <a:ext cx="450595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2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079499" y="1941594"/>
            <a:ext cx="9588500" cy="251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Os computadores são </a:t>
            </a:r>
            <a:r>
              <a:rPr lang="pt-BR" b="1" dirty="0"/>
              <a:t>máquinas programáveis </a:t>
            </a:r>
            <a:r>
              <a:rPr lang="pt-BR" dirty="0"/>
              <a:t>utilizadas para automatizar tarefas.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Tudo que utiliza eletricidade e tem uma entrada de dados pode ser chamado de computador.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Todos computadores utilizam algum software.</a:t>
            </a:r>
            <a:r>
              <a:rPr lang="pt-BR" dirty="0">
                <a:solidFill>
                  <a:srgbClr val="FF0000"/>
                </a:solidFill>
              </a:rPr>
              <a:t> 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-1475746" y="87723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são computadores?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pic>
        <p:nvPicPr>
          <p:cNvPr id="6" name="Picture 2" descr="A história do ENIAC, o primeiro computador do mundo – Tecnoblog">
            <a:extLst>
              <a:ext uri="{FF2B5EF4-FFF2-40B4-BE49-F238E27FC236}">
                <a16:creationId xmlns:a16="http://schemas.microsoft.com/office/drawing/2014/main" id="{229AF09B-DC47-44B3-A53A-89FBA549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20" y="3899875"/>
            <a:ext cx="3729189" cy="285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2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301749" y="2020236"/>
            <a:ext cx="9588500" cy="123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Eles estão no nosso cotidiano. No banco, no carro, no telefone celular, no robô, na loja da esquina,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Que outros exemplos de computadores existem?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pic>
        <p:nvPicPr>
          <p:cNvPr id="10" name="Picture 2" descr="Areas of Ames Ingenuity: Supercomputing | NASA">
            <a:extLst>
              <a:ext uri="{FF2B5EF4-FFF2-40B4-BE49-F238E27FC236}">
                <a16:creationId xmlns:a16="http://schemas.microsoft.com/office/drawing/2014/main" id="{1450C91F-375E-4629-905C-D15247580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31" y="3414854"/>
            <a:ext cx="4764280" cy="31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74A5F438-A0CE-9571-5B00-88ACBB39A7B9}"/>
              </a:ext>
            </a:extLst>
          </p:cNvPr>
          <p:cNvSpPr txBox="1">
            <a:spLocks/>
          </p:cNvSpPr>
          <p:nvPr/>
        </p:nvSpPr>
        <p:spPr bwMode="auto">
          <a:xfrm>
            <a:off x="-1475746" y="87723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são computadores?</a:t>
            </a:r>
          </a:p>
        </p:txBody>
      </p:sp>
    </p:spTree>
    <p:extLst>
      <p:ext uri="{BB962C8B-B14F-4D97-AF65-F5344CB8AC3E}">
        <p14:creationId xmlns:p14="http://schemas.microsoft.com/office/powerpoint/2010/main" val="425375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301750" y="2679700"/>
            <a:ext cx="9588500" cy="256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>
                <a:hlinkClick r:id="rId4"/>
              </a:rPr>
              <a:t>https://youtu.be/ppNCQ5cC5uA?t=1772</a:t>
            </a:r>
            <a:endParaRPr lang="pt-BR" sz="22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  <a:p>
            <a:pPr algn="just"/>
            <a:r>
              <a:rPr lang="pt-BR" sz="2200" dirty="0">
                <a:hlinkClick r:id="rId5"/>
              </a:rPr>
              <a:t>https://youtu.be/mFdUqqwzbVs</a:t>
            </a:r>
            <a:r>
              <a:rPr lang="pt-BR" sz="2200" dirty="0"/>
              <a:t> 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70DA1BE4-BF74-238A-ECAB-A3542FC56B92}"/>
              </a:ext>
            </a:extLst>
          </p:cNvPr>
          <p:cNvSpPr txBox="1">
            <a:spLocks/>
          </p:cNvSpPr>
          <p:nvPr/>
        </p:nvSpPr>
        <p:spPr bwMode="auto">
          <a:xfrm>
            <a:off x="-1475746" y="87723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são computadores?</a:t>
            </a:r>
          </a:p>
        </p:txBody>
      </p:sp>
    </p:spTree>
    <p:extLst>
      <p:ext uri="{BB962C8B-B14F-4D97-AF65-F5344CB8AC3E}">
        <p14:creationId xmlns:p14="http://schemas.microsoft.com/office/powerpoint/2010/main" val="234213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936056" y="1946078"/>
            <a:ext cx="10205419" cy="3966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A programação de um computador é uma tarefa executada pelo programador que está inserida em um contexto maior denominada de construção de sistemas computacionais.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A construção de sistemas computacionais é uma atividade complexa que envolve tarefas, pessoas e máquinas. Ex: Microsoft e Google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construção de sistemas computacionais pode envolver tanto o desenvolvimento de hardware (engenharia da computação) quanto o desenvolvimento de software. </a:t>
            </a:r>
            <a:r>
              <a:rPr lang="pt-BR" b="1" dirty="0"/>
              <a:t>Nesta disciplina será enfatizado o desenvolvimento de software.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B17267A1-4D81-E44D-B4CB-B7398AEB8509}"/>
              </a:ext>
            </a:extLst>
          </p:cNvPr>
          <p:cNvSpPr txBox="1">
            <a:spLocks/>
          </p:cNvSpPr>
          <p:nvPr/>
        </p:nvSpPr>
        <p:spPr bwMode="auto">
          <a:xfrm>
            <a:off x="-1475746" y="87723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</p:spTree>
    <p:extLst>
      <p:ext uri="{BB962C8B-B14F-4D97-AF65-F5344CB8AC3E}">
        <p14:creationId xmlns:p14="http://schemas.microsoft.com/office/powerpoint/2010/main" val="20257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936056" y="1946078"/>
            <a:ext cx="9588500" cy="325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Software é uma coleção</a:t>
            </a:r>
            <a:r>
              <a:rPr lang="en-GB" dirty="0"/>
              <a:t> de </a:t>
            </a:r>
            <a:r>
              <a:rPr lang="pt-BR" dirty="0"/>
              <a:t>instruções</a:t>
            </a:r>
            <a:r>
              <a:rPr lang="en-GB" dirty="0"/>
              <a:t> que </a:t>
            </a:r>
            <a:r>
              <a:rPr lang="pt-BR" dirty="0"/>
              <a:t>dizem</a:t>
            </a:r>
            <a:r>
              <a:rPr lang="en-GB" dirty="0"/>
              <a:t> para o </a:t>
            </a:r>
            <a:r>
              <a:rPr lang="pt-BR" dirty="0"/>
              <a:t>computador</a:t>
            </a:r>
            <a:r>
              <a:rPr lang="en-GB" dirty="0"/>
              <a:t> como se </a:t>
            </a:r>
            <a:r>
              <a:rPr lang="pt-BR" dirty="0"/>
              <a:t>comportar</a:t>
            </a:r>
            <a:r>
              <a:rPr lang="en-GB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As ações executadas por estas máquinas são baseadas em dados e regras que dependem da aplicação para as quais são criadas.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O software deve ser projetado com base no Hardware. Ex: micro-ondas e pc. O hardware depende do software para funcionar e vice versa.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O software é a parte lógica de um sistema computacional (programas e dados), enquanto o hardware é a parte física (equipamentos e dispositivos).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pic>
        <p:nvPicPr>
          <p:cNvPr id="1026" name="Picture 2" descr="Hammer Destroying Motherboard Studio Isolated Stock Photo (Edit Now)  19444102">
            <a:extLst>
              <a:ext uri="{FF2B5EF4-FFF2-40B4-BE49-F238E27FC236}">
                <a16:creationId xmlns:a16="http://schemas.microsoft.com/office/drawing/2014/main" id="{72A80F1E-CC21-4193-942D-6BF1C3C87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9297" r="15745" b="11146"/>
          <a:stretch/>
        </p:blipFill>
        <p:spPr bwMode="auto">
          <a:xfrm>
            <a:off x="4532787" y="4951355"/>
            <a:ext cx="2395038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6549F8A7-3C11-1475-4FEA-808B003F2B55}"/>
              </a:ext>
            </a:extLst>
          </p:cNvPr>
          <p:cNvSpPr txBox="1">
            <a:spLocks/>
          </p:cNvSpPr>
          <p:nvPr/>
        </p:nvSpPr>
        <p:spPr bwMode="auto">
          <a:xfrm>
            <a:off x="-1475746" y="87723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0FC68129-313B-D78E-FD4C-AD87A0464CA0}"/>
              </a:ext>
            </a:extLst>
          </p:cNvPr>
          <p:cNvSpPr txBox="1">
            <a:spLocks/>
          </p:cNvSpPr>
          <p:nvPr/>
        </p:nvSpPr>
        <p:spPr>
          <a:xfrm>
            <a:off x="936056" y="1946078"/>
            <a:ext cx="10205419" cy="3966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2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F029B9-14FA-46E5-B9A6-7F5CD5568E68}"/>
              </a:ext>
            </a:extLst>
          </p:cNvPr>
          <p:cNvSpPr txBox="1">
            <a:spLocks/>
          </p:cNvSpPr>
          <p:nvPr/>
        </p:nvSpPr>
        <p:spPr>
          <a:xfrm>
            <a:off x="1282286" y="2492204"/>
            <a:ext cx="9588500" cy="369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computador segue as ordens contidas em um </a:t>
            </a:r>
            <a:r>
              <a:rPr lang="pt-BR" b="1" dirty="0"/>
              <a:t>programa de computador </a:t>
            </a:r>
            <a:r>
              <a:rPr lang="pt-BR" dirty="0"/>
              <a:t>e escritas em uma </a:t>
            </a:r>
            <a:r>
              <a:rPr lang="pt-BR" b="1" dirty="0"/>
              <a:t>linguagem de programação.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Programar um computador</a:t>
            </a:r>
            <a:r>
              <a:rPr lang="pt-BR" dirty="0"/>
              <a:t> é o ato de escrever em uma linguagem de programação as ordens que o computador deve seguir para apresentar uma solução para uma determinada situação proposta.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Exemplos de linguagem de programação: Java, Python, C#, Javascript.</a:t>
            </a:r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588E9C04-80B7-4F58-90B8-68BE6F6998E8}"/>
              </a:ext>
            </a:extLst>
          </p:cNvPr>
          <p:cNvSpPr txBox="1">
            <a:spLocks/>
          </p:cNvSpPr>
          <p:nvPr/>
        </p:nvSpPr>
        <p:spPr bwMode="auto">
          <a:xfrm>
            <a:off x="1524000" y="7784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Programação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D3EB15F-95BD-4ED8-9BDA-A96F09CFAD7D}"/>
              </a:ext>
            </a:extLst>
          </p:cNvPr>
          <p:cNvSpPr txBox="1">
            <a:spLocks/>
          </p:cNvSpPr>
          <p:nvPr/>
        </p:nvSpPr>
        <p:spPr bwMode="auto">
          <a:xfrm>
            <a:off x="-1371600" y="148661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um software?</a:t>
            </a:r>
          </a:p>
        </p:txBody>
      </p:sp>
    </p:spTree>
    <p:extLst>
      <p:ext uri="{BB962C8B-B14F-4D97-AF65-F5344CB8AC3E}">
        <p14:creationId xmlns:p14="http://schemas.microsoft.com/office/powerpoint/2010/main" val="37267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1515</Words>
  <Application>Microsoft Office PowerPoint</Application>
  <PresentationFormat>Widescreen</PresentationFormat>
  <Paragraphs>213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142</cp:revision>
  <dcterms:created xsi:type="dcterms:W3CDTF">2022-04-15T16:34:30Z</dcterms:created>
  <dcterms:modified xsi:type="dcterms:W3CDTF">2023-08-13T21:39:58Z</dcterms:modified>
</cp:coreProperties>
</file>