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98" r:id="rId3"/>
    <p:sldId id="299" r:id="rId4"/>
    <p:sldId id="30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93CED-FCE3-466C-AD4C-783B3BD4778C}" v="20" dt="2023-10-25T16:40:2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DE993CED-FCE3-466C-AD4C-783B3BD4778C}"/>
    <pc:docChg chg="custSel modSld">
      <pc:chgData name="Henrique Delegrego" userId="dda1244064eddf32" providerId="LiveId" clId="{DE993CED-FCE3-466C-AD4C-783B3BD4778C}" dt="2023-10-25T16:48:14.934" v="43" actId="1076"/>
      <pc:docMkLst>
        <pc:docMk/>
      </pc:docMkLst>
      <pc:sldChg chg="addSp modSp mod modAnim">
        <pc:chgData name="Henrique Delegrego" userId="dda1244064eddf32" providerId="LiveId" clId="{DE993CED-FCE3-466C-AD4C-783B3BD4778C}" dt="2023-10-25T16:40:28.981" v="23"/>
        <pc:sldMkLst>
          <pc:docMk/>
          <pc:sldMk cId="1236081131" sldId="298"/>
        </pc:sldMkLst>
        <pc:spChg chg="add mod">
          <ac:chgData name="Henrique Delegrego" userId="dda1244064eddf32" providerId="LiveId" clId="{DE993CED-FCE3-466C-AD4C-783B3BD4778C}" dt="2023-10-25T16:39:07.718" v="3" actId="571"/>
          <ac:spMkLst>
            <pc:docMk/>
            <pc:sldMk cId="1236081131" sldId="298"/>
            <ac:spMk id="3" creationId="{5E4BD3AE-2A24-14AD-477F-0A101BA55EEF}"/>
          </ac:spMkLst>
        </pc:spChg>
        <pc:spChg chg="add mod">
          <ac:chgData name="Henrique Delegrego" userId="dda1244064eddf32" providerId="LiveId" clId="{DE993CED-FCE3-466C-AD4C-783B3BD4778C}" dt="2023-10-25T16:40:16.782" v="20" actId="1076"/>
          <ac:spMkLst>
            <pc:docMk/>
            <pc:sldMk cId="1236081131" sldId="298"/>
            <ac:spMk id="5" creationId="{AA38642F-1732-DF63-ADF8-35CD50392F7D}"/>
          </ac:spMkLst>
        </pc:spChg>
        <pc:spChg chg="mod">
          <ac:chgData name="Henrique Delegrego" userId="dda1244064eddf32" providerId="LiveId" clId="{DE993CED-FCE3-466C-AD4C-783B3BD4778C}" dt="2023-10-25T16:40:07.736" v="17" actId="20577"/>
          <ac:spMkLst>
            <pc:docMk/>
            <pc:sldMk cId="1236081131" sldId="298"/>
            <ac:spMk id="8" creationId="{0B399A70-8D8F-161C-8174-D88057DCFA58}"/>
          </ac:spMkLst>
        </pc:spChg>
        <pc:picChg chg="add mod">
          <ac:chgData name="Henrique Delegrego" userId="dda1244064eddf32" providerId="LiveId" clId="{DE993CED-FCE3-466C-AD4C-783B3BD4778C}" dt="2023-10-25T16:39:07.718" v="3" actId="571"/>
          <ac:picMkLst>
            <pc:docMk/>
            <pc:sldMk cId="1236081131" sldId="298"/>
            <ac:picMk id="2" creationId="{84E0B0FA-0300-B938-C62E-484EF5DD2339}"/>
          </ac:picMkLst>
        </pc:picChg>
      </pc:sldChg>
      <pc:sldChg chg="addSp delSp modSp mod">
        <pc:chgData name="Henrique Delegrego" userId="dda1244064eddf32" providerId="LiveId" clId="{DE993CED-FCE3-466C-AD4C-783B3BD4778C}" dt="2023-10-25T16:48:14.934" v="43" actId="1076"/>
        <pc:sldMkLst>
          <pc:docMk/>
          <pc:sldMk cId="2049291125" sldId="299"/>
        </pc:sldMkLst>
        <pc:picChg chg="add mod ord modCrop">
          <ac:chgData name="Henrique Delegrego" userId="dda1244064eddf32" providerId="LiveId" clId="{DE993CED-FCE3-466C-AD4C-783B3BD4778C}" dt="2023-10-25T16:48:14.934" v="43" actId="1076"/>
          <ac:picMkLst>
            <pc:docMk/>
            <pc:sldMk cId="2049291125" sldId="299"/>
            <ac:picMk id="3" creationId="{EF2EE512-44E6-0F6E-92DC-17EA448D18C2}"/>
          </ac:picMkLst>
        </pc:picChg>
        <pc:picChg chg="del mod ord">
          <ac:chgData name="Henrique Delegrego" userId="dda1244064eddf32" providerId="LiveId" clId="{DE993CED-FCE3-466C-AD4C-783B3BD4778C}" dt="2023-10-25T16:46:00.432" v="35" actId="478"/>
          <ac:picMkLst>
            <pc:docMk/>
            <pc:sldMk cId="2049291125" sldId="299"/>
            <ac:picMk id="7" creationId="{FE0A990C-5E06-D1CD-FDB5-D423F37D5728}"/>
          </ac:picMkLst>
        </pc:picChg>
        <pc:picChg chg="add mod ord modCrop">
          <ac:chgData name="Henrique Delegrego" userId="dda1244064eddf32" providerId="LiveId" clId="{DE993CED-FCE3-466C-AD4C-783B3BD4778C}" dt="2023-10-25T16:48:13.816" v="42" actId="1076"/>
          <ac:picMkLst>
            <pc:docMk/>
            <pc:sldMk cId="2049291125" sldId="299"/>
            <ac:picMk id="8" creationId="{48437731-8B64-34A9-4511-3F8623BA80B0}"/>
          </ac:picMkLst>
        </pc:picChg>
      </pc:sldChg>
    </pc:docChg>
  </pc:docChgLst>
  <pc:docChgLst>
    <pc:chgData name="Henrique Delegrego" userId="dda1244064eddf32" providerId="LiveId" clId="{09E010E2-696A-48DD-89C0-E4A45B2A0B4F}"/>
    <pc:docChg chg="undo custSel addSld delSld modSld">
      <pc:chgData name="Henrique Delegrego" userId="dda1244064eddf32" providerId="LiveId" clId="{09E010E2-696A-48DD-89C0-E4A45B2A0B4F}" dt="2023-10-23T12:12:00.692" v="887" actId="20577"/>
      <pc:docMkLst>
        <pc:docMk/>
      </pc:docMkLst>
      <pc:sldChg chg="addSp delSp modSp mod addAnim delAnim modAnim">
        <pc:chgData name="Henrique Delegrego" userId="dda1244064eddf32" providerId="LiveId" clId="{09E010E2-696A-48DD-89C0-E4A45B2A0B4F}" dt="2023-10-23T12:11:50.091" v="883" actId="20577"/>
        <pc:sldMkLst>
          <pc:docMk/>
          <pc:sldMk cId="1236081131" sldId="298"/>
        </pc:sldMkLst>
        <pc:spChg chg="add del mod">
          <ac:chgData name="Henrique Delegrego" userId="dda1244064eddf32" providerId="LiveId" clId="{09E010E2-696A-48DD-89C0-E4A45B2A0B4F}" dt="2023-10-23T11:52:14.671" v="153" actId="478"/>
          <ac:spMkLst>
            <pc:docMk/>
            <pc:sldMk cId="1236081131" sldId="298"/>
            <ac:spMk id="2" creationId="{CC10DE35-11EE-578A-81AF-1842B03CAF5A}"/>
          </ac:spMkLst>
        </pc:spChg>
        <pc:spChg chg="del">
          <ac:chgData name="Henrique Delegrego" userId="dda1244064eddf32" providerId="LiveId" clId="{09E010E2-696A-48DD-89C0-E4A45B2A0B4F}" dt="2023-10-23T11:49:59.255" v="0" actId="478"/>
          <ac:spMkLst>
            <pc:docMk/>
            <pc:sldMk cId="1236081131" sldId="298"/>
            <ac:spMk id="3" creationId="{821F6C67-D5BB-25EA-C747-E5272DB0F813}"/>
          </ac:spMkLst>
        </pc:spChg>
        <pc:spChg chg="add del mod">
          <ac:chgData name="Henrique Delegrego" userId="dda1244064eddf32" providerId="LiveId" clId="{09E010E2-696A-48DD-89C0-E4A45B2A0B4F}" dt="2023-10-23T11:56:36.489" v="310" actId="1076"/>
          <ac:spMkLst>
            <pc:docMk/>
            <pc:sldMk cId="1236081131" sldId="298"/>
            <ac:spMk id="8" creationId="{0B399A70-8D8F-161C-8174-D88057DCFA58}"/>
          </ac:spMkLst>
        </pc:spChg>
        <pc:spChg chg="mod">
          <ac:chgData name="Henrique Delegrego" userId="dda1244064eddf32" providerId="LiveId" clId="{09E010E2-696A-48DD-89C0-E4A45B2A0B4F}" dt="2023-10-23T12:11:50.091" v="883" actId="20577"/>
          <ac:spMkLst>
            <pc:docMk/>
            <pc:sldMk cId="1236081131" sldId="298"/>
            <ac:spMk id="9" creationId="{E84F1816-27BF-4854-9924-2042EF53FB5C}"/>
          </ac:spMkLst>
        </pc:spChg>
        <pc:picChg chg="add del mod modCrop">
          <ac:chgData name="Henrique Delegrego" userId="dda1244064eddf32" providerId="LiveId" clId="{09E010E2-696A-48DD-89C0-E4A45B2A0B4F}" dt="2023-10-23T11:52:08.984" v="147" actId="22"/>
          <ac:picMkLst>
            <pc:docMk/>
            <pc:sldMk cId="1236081131" sldId="298"/>
            <ac:picMk id="6" creationId="{1311102B-7DD5-64F3-5136-D79CB21AF3BD}"/>
          </ac:picMkLst>
        </pc:picChg>
        <pc:picChg chg="del">
          <ac:chgData name="Henrique Delegrego" userId="dda1244064eddf32" providerId="LiveId" clId="{09E010E2-696A-48DD-89C0-E4A45B2A0B4F}" dt="2023-10-23T11:50:00.284" v="1" actId="478"/>
          <ac:picMkLst>
            <pc:docMk/>
            <pc:sldMk cId="1236081131" sldId="298"/>
            <ac:picMk id="7" creationId="{46F7B455-037B-5DDF-FCFD-5AF77F0DC309}"/>
          </ac:picMkLst>
        </pc:picChg>
        <pc:picChg chg="add mod">
          <ac:chgData name="Henrique Delegrego" userId="dda1244064eddf32" providerId="LiveId" clId="{09E010E2-696A-48DD-89C0-E4A45B2A0B4F}" dt="2023-10-23T11:56:34.804" v="309" actId="1076"/>
          <ac:picMkLst>
            <pc:docMk/>
            <pc:sldMk cId="1236081131" sldId="298"/>
            <ac:picMk id="10" creationId="{0BD42374-8397-ACBD-46EE-AD1CB6EF4647}"/>
          </ac:picMkLst>
        </pc:picChg>
        <pc:picChg chg="add mod ord modCrop">
          <ac:chgData name="Henrique Delegrego" userId="dda1244064eddf32" providerId="LiveId" clId="{09E010E2-696A-48DD-89C0-E4A45B2A0B4F}" dt="2023-10-23T11:56:57.668" v="320" actId="1076"/>
          <ac:picMkLst>
            <pc:docMk/>
            <pc:sldMk cId="1236081131" sldId="298"/>
            <ac:picMk id="12" creationId="{CF6120C5-EF68-680B-B85E-082C31BED451}"/>
          </ac:picMkLst>
        </pc:picChg>
        <pc:picChg chg="add del">
          <ac:chgData name="Henrique Delegrego" userId="dda1244064eddf32" providerId="LiveId" clId="{09E010E2-696A-48DD-89C0-E4A45B2A0B4F}" dt="2023-10-23T11:52:11.744" v="152" actId="478"/>
          <ac:picMkLst>
            <pc:docMk/>
            <pc:sldMk cId="1236081131" sldId="298"/>
            <ac:picMk id="13" creationId="{601A0816-218D-7371-6097-547CC92E473C}"/>
          </ac:picMkLst>
        </pc:picChg>
      </pc:sldChg>
      <pc:sldChg chg="addSp delSp modSp add mod">
        <pc:chgData name="Henrique Delegrego" userId="dda1244064eddf32" providerId="LiveId" clId="{09E010E2-696A-48DD-89C0-E4A45B2A0B4F}" dt="2023-10-23T12:12:00.692" v="887" actId="20577"/>
        <pc:sldMkLst>
          <pc:docMk/>
          <pc:sldMk cId="2049291125" sldId="299"/>
        </pc:sldMkLst>
        <pc:spChg chg="add mod">
          <ac:chgData name="Henrique Delegrego" userId="dda1244064eddf32" providerId="LiveId" clId="{09E010E2-696A-48DD-89C0-E4A45B2A0B4F}" dt="2023-10-23T12:00:08.874" v="366" actId="14100"/>
          <ac:spMkLst>
            <pc:docMk/>
            <pc:sldMk cId="2049291125" sldId="299"/>
            <ac:spMk id="5" creationId="{CB82DAD2-2757-D0DD-1466-8E0C7251FFA2}"/>
          </ac:spMkLst>
        </pc:spChg>
        <pc:spChg chg="del">
          <ac:chgData name="Henrique Delegrego" userId="dda1244064eddf32" providerId="LiveId" clId="{09E010E2-696A-48DD-89C0-E4A45B2A0B4F}" dt="2023-10-23T11:56:03.646" v="305" actId="478"/>
          <ac:spMkLst>
            <pc:docMk/>
            <pc:sldMk cId="2049291125" sldId="299"/>
            <ac:spMk id="8" creationId="{0B399A70-8D8F-161C-8174-D88057DCFA58}"/>
          </ac:spMkLst>
        </pc:spChg>
        <pc:spChg chg="mod">
          <ac:chgData name="Henrique Delegrego" userId="dda1244064eddf32" providerId="LiveId" clId="{09E010E2-696A-48DD-89C0-E4A45B2A0B4F}" dt="2023-10-23T12:12:00.692" v="887" actId="20577"/>
          <ac:spMkLst>
            <pc:docMk/>
            <pc:sldMk cId="2049291125" sldId="299"/>
            <ac:spMk id="9" creationId="{E84F1816-27BF-4854-9924-2042EF53FB5C}"/>
          </ac:spMkLst>
        </pc:spChg>
        <pc:picChg chg="add del mod ord">
          <ac:chgData name="Henrique Delegrego" userId="dda1244064eddf32" providerId="LiveId" clId="{09E010E2-696A-48DD-89C0-E4A45B2A0B4F}" dt="2023-10-23T12:00:52.878" v="369" actId="478"/>
          <ac:picMkLst>
            <pc:docMk/>
            <pc:sldMk cId="2049291125" sldId="299"/>
            <ac:picMk id="3" creationId="{476709FD-8983-A343-F360-430BAB9C5B29}"/>
          </ac:picMkLst>
        </pc:picChg>
        <pc:picChg chg="add mod">
          <ac:chgData name="Henrique Delegrego" userId="dda1244064eddf32" providerId="LiveId" clId="{09E010E2-696A-48DD-89C0-E4A45B2A0B4F}" dt="2023-10-23T12:00:58.220" v="374" actId="1076"/>
          <ac:picMkLst>
            <pc:docMk/>
            <pc:sldMk cId="2049291125" sldId="299"/>
            <ac:picMk id="7" creationId="{FE0A990C-5E06-D1CD-FDB5-D423F37D5728}"/>
          </ac:picMkLst>
        </pc:picChg>
        <pc:picChg chg="del">
          <ac:chgData name="Henrique Delegrego" userId="dda1244064eddf32" providerId="LiveId" clId="{09E010E2-696A-48DD-89C0-E4A45B2A0B4F}" dt="2023-10-23T11:56:01.094" v="304" actId="478"/>
          <ac:picMkLst>
            <pc:docMk/>
            <pc:sldMk cId="2049291125" sldId="299"/>
            <ac:picMk id="10" creationId="{0BD42374-8397-ACBD-46EE-AD1CB6EF4647}"/>
          </ac:picMkLst>
        </pc:picChg>
      </pc:sldChg>
      <pc:sldChg chg="add del">
        <pc:chgData name="Henrique Delegrego" userId="dda1244064eddf32" providerId="LiveId" clId="{09E010E2-696A-48DD-89C0-E4A45B2A0B4F}" dt="2023-10-23T11:52:08.583" v="145" actId="2890"/>
        <pc:sldMkLst>
          <pc:docMk/>
          <pc:sldMk cId="3015202538" sldId="299"/>
        </pc:sldMkLst>
      </pc:sldChg>
      <pc:sldChg chg="addSp delSp modSp add mod modAnim">
        <pc:chgData name="Henrique Delegrego" userId="dda1244064eddf32" providerId="LiveId" clId="{09E010E2-696A-48DD-89C0-E4A45B2A0B4F}" dt="2023-10-23T12:11:58.721" v="886" actId="20577"/>
        <pc:sldMkLst>
          <pc:docMk/>
          <pc:sldMk cId="631142963" sldId="300"/>
        </pc:sldMkLst>
        <pc:spChg chg="mod">
          <ac:chgData name="Henrique Delegrego" userId="dda1244064eddf32" providerId="LiveId" clId="{09E010E2-696A-48DD-89C0-E4A45B2A0B4F}" dt="2023-10-23T12:02:25.953" v="392" actId="20577"/>
          <ac:spMkLst>
            <pc:docMk/>
            <pc:sldMk cId="631142963" sldId="300"/>
            <ac:spMk id="5" creationId="{CB82DAD2-2757-D0DD-1466-8E0C7251FFA2}"/>
          </ac:spMkLst>
        </pc:spChg>
        <pc:spChg chg="add mod">
          <ac:chgData name="Henrique Delegrego" userId="dda1244064eddf32" providerId="LiveId" clId="{09E010E2-696A-48DD-89C0-E4A45B2A0B4F}" dt="2023-10-23T12:11:40.115" v="881" actId="20577"/>
          <ac:spMkLst>
            <pc:docMk/>
            <pc:sldMk cId="631142963" sldId="300"/>
            <ac:spMk id="6" creationId="{29B955EA-C0C5-F926-F394-5793EF7C7EFC}"/>
          </ac:spMkLst>
        </pc:spChg>
        <pc:spChg chg="add del mod">
          <ac:chgData name="Henrique Delegrego" userId="dda1244064eddf32" providerId="LiveId" clId="{09E010E2-696A-48DD-89C0-E4A45B2A0B4F}" dt="2023-10-23T12:08:30.536" v="526"/>
          <ac:spMkLst>
            <pc:docMk/>
            <pc:sldMk cId="631142963" sldId="300"/>
            <ac:spMk id="8" creationId="{CBBF238A-77ED-DA9E-B647-D6B8B49692F3}"/>
          </ac:spMkLst>
        </pc:spChg>
        <pc:spChg chg="mod">
          <ac:chgData name="Henrique Delegrego" userId="dda1244064eddf32" providerId="LiveId" clId="{09E010E2-696A-48DD-89C0-E4A45B2A0B4F}" dt="2023-10-23T12:11:58.721" v="886" actId="20577"/>
          <ac:spMkLst>
            <pc:docMk/>
            <pc:sldMk cId="631142963" sldId="300"/>
            <ac:spMk id="9" creationId="{E84F1816-27BF-4854-9924-2042EF53FB5C}"/>
          </ac:spMkLst>
        </pc:spChg>
        <pc:picChg chg="add mod">
          <ac:chgData name="Henrique Delegrego" userId="dda1244064eddf32" providerId="LiveId" clId="{09E010E2-696A-48DD-89C0-E4A45B2A0B4F}" dt="2023-10-23T12:09:14.198" v="653" actId="1076"/>
          <ac:picMkLst>
            <pc:docMk/>
            <pc:sldMk cId="631142963" sldId="300"/>
            <ac:picMk id="3" creationId="{47CE5AFE-2B72-D068-D495-6870737F51D0}"/>
          </ac:picMkLst>
        </pc:picChg>
        <pc:picChg chg="del">
          <ac:chgData name="Henrique Delegrego" userId="dda1244064eddf32" providerId="LiveId" clId="{09E010E2-696A-48DD-89C0-E4A45B2A0B4F}" dt="2023-10-23T12:02:28.168" v="393" actId="478"/>
          <ac:picMkLst>
            <pc:docMk/>
            <pc:sldMk cId="631142963" sldId="300"/>
            <ac:picMk id="7" creationId="{FE0A990C-5E06-D1CD-FDB5-D423F37D57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B60D-51A4-4D3C-A921-A51EE81CBDA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0049-23C0-4953-BB1E-04C6167EA5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0049-23C0-4953-BB1E-04C6167EA5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0049-23C0-4953-BB1E-04C6167EA5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9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 como atributo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F6120C5-EF68-680B-B85E-082C31BED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" t="11742" r="2802" b="10004"/>
          <a:stretch/>
        </p:blipFill>
        <p:spPr>
          <a:xfrm>
            <a:off x="341202" y="4599017"/>
            <a:ext cx="11509594" cy="157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 como atributo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9A70-8D8F-161C-8174-D88057DCFA58}"/>
              </a:ext>
            </a:extLst>
          </p:cNvPr>
          <p:cNvSpPr txBox="1"/>
          <p:nvPr/>
        </p:nvSpPr>
        <p:spPr>
          <a:xfrm>
            <a:off x="65414" y="1888292"/>
            <a:ext cx="11880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Listas não serão mais um atributo de classe (estático).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Terá um get e 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Não serão mencionadas no construtor.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42374-8397-ACBD-46EE-AD1CB6EF46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4" r="1989"/>
          <a:stretch/>
        </p:blipFill>
        <p:spPr>
          <a:xfrm>
            <a:off x="65414" y="1057213"/>
            <a:ext cx="12061170" cy="831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8642F-1732-DF63-ADF8-35CD50392F7D}"/>
              </a:ext>
            </a:extLst>
          </p:cNvPr>
          <p:cNvSpPr txBox="1"/>
          <p:nvPr/>
        </p:nvSpPr>
        <p:spPr>
          <a:xfrm>
            <a:off x="65414" y="3227469"/>
            <a:ext cx="118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Geralmente faremos um método para adicionar atributos nessa lista.</a:t>
            </a:r>
          </a:p>
        </p:txBody>
      </p:sp>
    </p:spTree>
    <p:extLst>
      <p:ext uri="{BB962C8B-B14F-4D97-AF65-F5344CB8AC3E}">
        <p14:creationId xmlns:p14="http://schemas.microsoft.com/office/powerpoint/2010/main" val="12360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437731-8B64-34A9-4511-3F8623BA8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3"/>
          <a:stretch/>
        </p:blipFill>
        <p:spPr>
          <a:xfrm>
            <a:off x="65414" y="4358355"/>
            <a:ext cx="12061169" cy="1724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2EE512-44E6-0F6E-92DC-17EA448D1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0" t="9450" r="2619" b="4879"/>
          <a:stretch/>
        </p:blipFill>
        <p:spPr>
          <a:xfrm>
            <a:off x="2255060" y="1530925"/>
            <a:ext cx="6578600" cy="248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 </a:t>
            </a:r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como atributo</a:t>
            </a:r>
            <a:endParaRPr lang="pt-BR" sz="32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CB82DAD2-2757-D0DD-1466-8E0C7251FFA2}"/>
              </a:ext>
            </a:extLst>
          </p:cNvPr>
          <p:cNvSpPr txBox="1">
            <a:spLocks/>
          </p:cNvSpPr>
          <p:nvPr/>
        </p:nvSpPr>
        <p:spPr bwMode="auto">
          <a:xfrm>
            <a:off x="385383" y="716088"/>
            <a:ext cx="3739355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Como adicionar na lista</a:t>
            </a:r>
          </a:p>
        </p:txBody>
      </p:sp>
    </p:spTree>
    <p:extLst>
      <p:ext uri="{BB962C8B-B14F-4D97-AF65-F5344CB8AC3E}">
        <p14:creationId xmlns:p14="http://schemas.microsoft.com/office/powerpoint/2010/main" val="204929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 como atributo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CB82DAD2-2757-D0DD-1466-8E0C7251FFA2}"/>
              </a:ext>
            </a:extLst>
          </p:cNvPr>
          <p:cNvSpPr txBox="1">
            <a:spLocks/>
          </p:cNvSpPr>
          <p:nvPr/>
        </p:nvSpPr>
        <p:spPr bwMode="auto">
          <a:xfrm>
            <a:off x="385383" y="716088"/>
            <a:ext cx="3739355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Qual a diferença?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E5AFE-2B72-D068-D495-6870737F5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69" y="1839327"/>
            <a:ext cx="11939259" cy="87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955EA-C0C5-F926-F394-5793EF7C7EFC}"/>
              </a:ext>
            </a:extLst>
          </p:cNvPr>
          <p:cNvSpPr txBox="1"/>
          <p:nvPr/>
        </p:nvSpPr>
        <p:spPr>
          <a:xfrm>
            <a:off x="126369" y="2965640"/>
            <a:ext cx="118807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Listas estáticas: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Acessadas pela classe.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Será feita na classe Pessoa.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Usado para facilitar a comparação na classe Principal.</a:t>
            </a:r>
          </a:p>
          <a:p>
            <a:r>
              <a:rPr lang="pt-BR" sz="2800" b="1" dirty="0"/>
              <a:t>Listas como atributos: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Acessadas a partir de um objeto.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Raramente estarão na mesma classe do tipo delas.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Comparações serão feitas na classe em que são atributos.</a:t>
            </a:r>
          </a:p>
        </p:txBody>
      </p:sp>
    </p:spTree>
    <p:extLst>
      <p:ext uri="{BB962C8B-B14F-4D97-AF65-F5344CB8AC3E}">
        <p14:creationId xmlns:p14="http://schemas.microsoft.com/office/powerpoint/2010/main" val="63114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111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248</cp:revision>
  <dcterms:created xsi:type="dcterms:W3CDTF">2022-04-15T16:34:30Z</dcterms:created>
  <dcterms:modified xsi:type="dcterms:W3CDTF">2023-10-25T16:48:22Z</dcterms:modified>
</cp:coreProperties>
</file>