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93" r:id="rId3"/>
    <p:sldId id="294" r:id="rId4"/>
    <p:sldId id="295" r:id="rId5"/>
    <p:sldId id="296" r:id="rId6"/>
    <p:sldId id="301" r:id="rId7"/>
    <p:sldId id="297" r:id="rId8"/>
    <p:sldId id="299" r:id="rId9"/>
    <p:sldId id="298" r:id="rId10"/>
    <p:sldId id="30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91234-FDC8-40B4-BA56-933762873A98}" v="40" dt="2023-11-13T02:34:17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171078A4-AF9E-408F-AF64-924A27995210}"/>
    <pc:docChg chg="undo custSel addSld modSld sldOrd">
      <pc:chgData name="Henrique Delegrego" userId="dda1244064eddf32" providerId="LiveId" clId="{171078A4-AF9E-408F-AF64-924A27995210}" dt="2023-10-19T10:55:00.371" v="1297" actId="1076"/>
      <pc:docMkLst>
        <pc:docMk/>
      </pc:docMkLst>
      <pc:sldChg chg="addSp delSp modSp mod">
        <pc:chgData name="Henrique Delegrego" userId="dda1244064eddf32" providerId="LiveId" clId="{171078A4-AF9E-408F-AF64-924A27995210}" dt="2023-10-19T10:35:56.646" v="961" actId="1076"/>
        <pc:sldMkLst>
          <pc:docMk/>
          <pc:sldMk cId="474369731" sldId="296"/>
        </pc:sldMkLst>
        <pc:spChg chg="add del mod">
          <ac:chgData name="Henrique Delegrego" userId="dda1244064eddf32" providerId="LiveId" clId="{171078A4-AF9E-408F-AF64-924A27995210}" dt="2023-10-19T10:35:33.767" v="951"/>
          <ac:spMkLst>
            <pc:docMk/>
            <pc:sldMk cId="474369731" sldId="296"/>
            <ac:spMk id="3" creationId="{4C2616CC-0730-F829-1358-BF4C64CA2463}"/>
          </ac:spMkLst>
        </pc:spChg>
        <pc:spChg chg="add mod">
          <ac:chgData name="Henrique Delegrego" userId="dda1244064eddf32" providerId="LiveId" clId="{171078A4-AF9E-408F-AF64-924A27995210}" dt="2023-10-19T10:35:52.084" v="959" actId="1076"/>
          <ac:spMkLst>
            <pc:docMk/>
            <pc:sldMk cId="474369731" sldId="296"/>
            <ac:spMk id="5" creationId="{7B718E03-2B8C-7F4B-7437-885A7EE32305}"/>
          </ac:spMkLst>
        </pc:spChg>
        <pc:picChg chg="mod">
          <ac:chgData name="Henrique Delegrego" userId="dda1244064eddf32" providerId="LiveId" clId="{171078A4-AF9E-408F-AF64-924A27995210}" dt="2023-10-19T10:35:56.646" v="961" actId="1076"/>
          <ac:picMkLst>
            <pc:docMk/>
            <pc:sldMk cId="474369731" sldId="296"/>
            <ac:picMk id="1026" creationId="{095ECFB2-2762-70E9-5DCC-97A790819BBE}"/>
          </ac:picMkLst>
        </pc:picChg>
      </pc:sldChg>
      <pc:sldChg chg="addSp delSp modSp mod modAnim">
        <pc:chgData name="Henrique Delegrego" userId="dda1244064eddf32" providerId="LiveId" clId="{171078A4-AF9E-408F-AF64-924A27995210}" dt="2023-10-19T10:55:00.371" v="1297" actId="1076"/>
        <pc:sldMkLst>
          <pc:docMk/>
          <pc:sldMk cId="1924036442" sldId="297"/>
        </pc:sldMkLst>
        <pc:spChg chg="add del mod">
          <ac:chgData name="Henrique Delegrego" userId="dda1244064eddf32" providerId="LiveId" clId="{171078A4-AF9E-408F-AF64-924A27995210}" dt="2023-10-19T10:17:11.729" v="271" actId="21"/>
          <ac:spMkLst>
            <pc:docMk/>
            <pc:sldMk cId="1924036442" sldId="297"/>
            <ac:spMk id="3" creationId="{E9BBBA0E-7A46-0A47-8F5B-E3DE44783B08}"/>
          </ac:spMkLst>
        </pc:spChg>
        <pc:spChg chg="add mod">
          <ac:chgData name="Henrique Delegrego" userId="dda1244064eddf32" providerId="LiveId" clId="{171078A4-AF9E-408F-AF64-924A27995210}" dt="2023-10-19T10:41:25.278" v="1030" actId="20577"/>
          <ac:spMkLst>
            <pc:docMk/>
            <pc:sldMk cId="1924036442" sldId="297"/>
            <ac:spMk id="5" creationId="{134ECAAD-E2BA-0831-472C-B7A38562501E}"/>
          </ac:spMkLst>
        </pc:spChg>
        <pc:picChg chg="add del mod modCrop">
          <ac:chgData name="Henrique Delegrego" userId="dda1244064eddf32" providerId="LiveId" clId="{171078A4-AF9E-408F-AF64-924A27995210}" dt="2023-10-19T10:26:21.676" v="761" actId="478"/>
          <ac:picMkLst>
            <pc:docMk/>
            <pc:sldMk cId="1924036442" sldId="297"/>
            <ac:picMk id="7" creationId="{D36BBC25-D4FD-9A4F-64EC-EB22C4264148}"/>
          </ac:picMkLst>
        </pc:picChg>
        <pc:picChg chg="add mod modCrop">
          <ac:chgData name="Henrique Delegrego" userId="dda1244064eddf32" providerId="LiveId" clId="{171078A4-AF9E-408F-AF64-924A27995210}" dt="2023-10-19T10:55:00.371" v="1297" actId="1076"/>
          <ac:picMkLst>
            <pc:docMk/>
            <pc:sldMk cId="1924036442" sldId="297"/>
            <ac:picMk id="10" creationId="{A0DD4A2D-8286-7285-67EB-4A4E2007B7F3}"/>
          </ac:picMkLst>
        </pc:picChg>
      </pc:sldChg>
      <pc:sldChg chg="addSp delSp modSp add mod modAnim">
        <pc:chgData name="Henrique Delegrego" userId="dda1244064eddf32" providerId="LiveId" clId="{171078A4-AF9E-408F-AF64-924A27995210}" dt="2023-10-19T10:44:54.059" v="1262" actId="1076"/>
        <pc:sldMkLst>
          <pc:docMk/>
          <pc:sldMk cId="1236081131" sldId="298"/>
        </pc:sldMkLst>
        <pc:spChg chg="mod">
          <ac:chgData name="Henrique Delegrego" userId="dda1244064eddf32" providerId="LiveId" clId="{171078A4-AF9E-408F-AF64-924A27995210}" dt="2023-10-19T10:37:50.069" v="1017" actId="1076"/>
          <ac:spMkLst>
            <pc:docMk/>
            <pc:sldMk cId="1236081131" sldId="298"/>
            <ac:spMk id="2" creationId="{CC10DE35-11EE-578A-81AF-1842B03CAF5A}"/>
          </ac:spMkLst>
        </pc:spChg>
        <pc:spChg chg="add del mod">
          <ac:chgData name="Henrique Delegrego" userId="dda1244064eddf32" providerId="LiveId" clId="{171078A4-AF9E-408F-AF64-924A27995210}" dt="2023-10-19T10:28:14.447" v="774" actId="21"/>
          <ac:spMkLst>
            <pc:docMk/>
            <pc:sldMk cId="1236081131" sldId="298"/>
            <ac:spMk id="3" creationId="{1387EB95-6A73-D712-7AAD-B3C3B4C7A0F5}"/>
          </ac:spMkLst>
        </pc:spChg>
        <pc:spChg chg="del mod">
          <ac:chgData name="Henrique Delegrego" userId="dda1244064eddf32" providerId="LiveId" clId="{171078A4-AF9E-408F-AF64-924A27995210}" dt="2023-10-19T10:22:02.275" v="495"/>
          <ac:spMkLst>
            <pc:docMk/>
            <pc:sldMk cId="1236081131" sldId="298"/>
            <ac:spMk id="5" creationId="{134ECAAD-E2BA-0831-472C-B7A38562501E}"/>
          </ac:spMkLst>
        </pc:spChg>
        <pc:spChg chg="add mod">
          <ac:chgData name="Henrique Delegrego" userId="dda1244064eddf32" providerId="LiveId" clId="{171078A4-AF9E-408F-AF64-924A27995210}" dt="2023-10-19T10:44:45.992" v="1260" actId="20577"/>
          <ac:spMkLst>
            <pc:docMk/>
            <pc:sldMk cId="1236081131" sldId="298"/>
            <ac:spMk id="8" creationId="{0B399A70-8D8F-161C-8174-D88057DCFA58}"/>
          </ac:spMkLst>
        </pc:spChg>
        <pc:picChg chg="add mod modCrop">
          <ac:chgData name="Henrique Delegrego" userId="dda1244064eddf32" providerId="LiveId" clId="{171078A4-AF9E-408F-AF64-924A27995210}" dt="2023-10-19T10:44:50.021" v="1261" actId="1076"/>
          <ac:picMkLst>
            <pc:docMk/>
            <pc:sldMk cId="1236081131" sldId="298"/>
            <ac:picMk id="7" creationId="{46F7B455-037B-5DDF-FCFD-5AF77F0DC309}"/>
          </ac:picMkLst>
        </pc:picChg>
        <pc:picChg chg="add del mod ord modCrop">
          <ac:chgData name="Henrique Delegrego" userId="dda1244064eddf32" providerId="LiveId" clId="{171078A4-AF9E-408F-AF64-924A27995210}" dt="2023-10-19T10:30:08.028" v="832" actId="478"/>
          <ac:picMkLst>
            <pc:docMk/>
            <pc:sldMk cId="1236081131" sldId="298"/>
            <ac:picMk id="11" creationId="{0B71D774-13A9-1572-3F32-19F66886ECF1}"/>
          </ac:picMkLst>
        </pc:picChg>
        <pc:picChg chg="add mod ord modCrop">
          <ac:chgData name="Henrique Delegrego" userId="dda1244064eddf32" providerId="LiveId" clId="{171078A4-AF9E-408F-AF64-924A27995210}" dt="2023-10-19T10:44:54.059" v="1262" actId="1076"/>
          <ac:picMkLst>
            <pc:docMk/>
            <pc:sldMk cId="1236081131" sldId="298"/>
            <ac:picMk id="13" creationId="{601A0816-218D-7371-6097-547CC92E473C}"/>
          </ac:picMkLst>
        </pc:picChg>
      </pc:sldChg>
      <pc:sldChg chg="addSp delSp modSp add mod ord">
        <pc:chgData name="Henrique Delegrego" userId="dda1244064eddf32" providerId="LiveId" clId="{171078A4-AF9E-408F-AF64-924A27995210}" dt="2023-10-19T10:49:08.347" v="1296"/>
        <pc:sldMkLst>
          <pc:docMk/>
          <pc:sldMk cId="3342328363" sldId="299"/>
        </pc:sldMkLst>
        <pc:spChg chg="mod">
          <ac:chgData name="Henrique Delegrego" userId="dda1244064eddf32" providerId="LiveId" clId="{171078A4-AF9E-408F-AF64-924A27995210}" dt="2023-10-19T10:32:39.736" v="856" actId="1076"/>
          <ac:spMkLst>
            <pc:docMk/>
            <pc:sldMk cId="3342328363" sldId="299"/>
            <ac:spMk id="2" creationId="{CC10DE35-11EE-578A-81AF-1842B03CAF5A}"/>
          </ac:spMkLst>
        </pc:spChg>
        <pc:spChg chg="add del mod">
          <ac:chgData name="Henrique Delegrego" userId="dda1244064eddf32" providerId="LiveId" clId="{171078A4-AF9E-408F-AF64-924A27995210}" dt="2023-10-19T10:32:36.836" v="854" actId="478"/>
          <ac:spMkLst>
            <pc:docMk/>
            <pc:sldMk cId="3342328363" sldId="299"/>
            <ac:spMk id="3" creationId="{D5D9C433-CF74-769B-9C66-35B910D4CE78}"/>
          </ac:spMkLst>
        </pc:spChg>
        <pc:spChg chg="mod">
          <ac:chgData name="Henrique Delegrego" userId="dda1244064eddf32" providerId="LiveId" clId="{171078A4-AF9E-408F-AF64-924A27995210}" dt="2023-10-19T10:35:04.453" v="949" actId="403"/>
          <ac:spMkLst>
            <pc:docMk/>
            <pc:sldMk cId="3342328363" sldId="299"/>
            <ac:spMk id="8" creationId="{0B399A70-8D8F-161C-8174-D88057DCFA58}"/>
          </ac:spMkLst>
        </pc:spChg>
        <pc:picChg chg="add mod">
          <ac:chgData name="Henrique Delegrego" userId="dda1244064eddf32" providerId="LiveId" clId="{171078A4-AF9E-408F-AF64-924A27995210}" dt="2023-10-19T10:34:33.423" v="938" actId="1076"/>
          <ac:picMkLst>
            <pc:docMk/>
            <pc:sldMk cId="3342328363" sldId="299"/>
            <ac:picMk id="6" creationId="{786503BD-4F4D-5E22-FB6C-AECD65864DCB}"/>
          </ac:picMkLst>
        </pc:picChg>
        <pc:picChg chg="del">
          <ac:chgData name="Henrique Delegrego" userId="dda1244064eddf32" providerId="LiveId" clId="{171078A4-AF9E-408F-AF64-924A27995210}" dt="2023-10-19T10:28:21.021" v="777" actId="478"/>
          <ac:picMkLst>
            <pc:docMk/>
            <pc:sldMk cId="3342328363" sldId="299"/>
            <ac:picMk id="7" creationId="{46F7B455-037B-5DDF-FCFD-5AF77F0DC309}"/>
          </ac:picMkLst>
        </pc:picChg>
        <pc:picChg chg="del">
          <ac:chgData name="Henrique Delegrego" userId="dda1244064eddf32" providerId="LiveId" clId="{171078A4-AF9E-408F-AF64-924A27995210}" dt="2023-10-19T10:28:19.858" v="776" actId="478"/>
          <ac:picMkLst>
            <pc:docMk/>
            <pc:sldMk cId="3342328363" sldId="299"/>
            <ac:picMk id="11" creationId="{0B71D774-13A9-1572-3F32-19F66886ECF1}"/>
          </ac:picMkLst>
        </pc:picChg>
      </pc:sldChg>
      <pc:sldChg chg="addSp delSp modSp add mod delAnim modAnim">
        <pc:chgData name="Henrique Delegrego" userId="dda1244064eddf32" providerId="LiveId" clId="{171078A4-AF9E-408F-AF64-924A27995210}" dt="2023-10-19T10:48:08.699" v="1294" actId="1076"/>
        <pc:sldMkLst>
          <pc:docMk/>
          <pc:sldMk cId="4108822072" sldId="300"/>
        </pc:sldMkLst>
        <pc:spChg chg="mod">
          <ac:chgData name="Henrique Delegrego" userId="dda1244064eddf32" providerId="LiveId" clId="{171078A4-AF9E-408F-AF64-924A27995210}" dt="2023-10-19T10:48:01.924" v="1291" actId="20577"/>
          <ac:spMkLst>
            <pc:docMk/>
            <pc:sldMk cId="4108822072" sldId="300"/>
            <ac:spMk id="8" creationId="{0B399A70-8D8F-161C-8174-D88057DCFA58}"/>
          </ac:spMkLst>
        </pc:spChg>
        <pc:picChg chg="add mod ord modCrop">
          <ac:chgData name="Henrique Delegrego" userId="dda1244064eddf32" providerId="LiveId" clId="{171078A4-AF9E-408F-AF64-924A27995210}" dt="2023-10-19T10:48:08.699" v="1294" actId="1076"/>
          <ac:picMkLst>
            <pc:docMk/>
            <pc:sldMk cId="4108822072" sldId="300"/>
            <ac:picMk id="5" creationId="{310509D1-93A3-A603-F326-C1FDAADCCC43}"/>
          </ac:picMkLst>
        </pc:picChg>
        <pc:picChg chg="del">
          <ac:chgData name="Henrique Delegrego" userId="dda1244064eddf32" providerId="LiveId" clId="{171078A4-AF9E-408F-AF64-924A27995210}" dt="2023-10-19T10:46:10.141" v="1264" actId="478"/>
          <ac:picMkLst>
            <pc:docMk/>
            <pc:sldMk cId="4108822072" sldId="300"/>
            <ac:picMk id="7" creationId="{46F7B455-037B-5DDF-FCFD-5AF77F0DC309}"/>
          </ac:picMkLst>
        </pc:picChg>
        <pc:picChg chg="del">
          <ac:chgData name="Henrique Delegrego" userId="dda1244064eddf32" providerId="LiveId" clId="{171078A4-AF9E-408F-AF64-924A27995210}" dt="2023-10-19T10:46:09.563" v="1263" actId="478"/>
          <ac:picMkLst>
            <pc:docMk/>
            <pc:sldMk cId="4108822072" sldId="300"/>
            <ac:picMk id="13" creationId="{601A0816-218D-7371-6097-547CC92E473C}"/>
          </ac:picMkLst>
        </pc:picChg>
      </pc:sldChg>
    </pc:docChg>
  </pc:docChgLst>
  <pc:docChgLst>
    <pc:chgData name="Henrique Delegrego" userId="dda1244064eddf32" providerId="LiveId" clId="{BBFCE245-594E-47A3-B5EE-642932DA9295}"/>
    <pc:docChg chg="undo custSel modSld">
      <pc:chgData name="Henrique Delegrego" userId="dda1244064eddf32" providerId="LiveId" clId="{BBFCE245-594E-47A3-B5EE-642932DA9295}" dt="2023-10-06T04:05:41.347" v="182" actId="1076"/>
      <pc:docMkLst>
        <pc:docMk/>
      </pc:docMkLst>
      <pc:sldChg chg="addSp delSp modSp mod delAnim modAnim">
        <pc:chgData name="Henrique Delegrego" userId="dda1244064eddf32" providerId="LiveId" clId="{BBFCE245-594E-47A3-B5EE-642932DA9295}" dt="2023-10-06T03:54:03.524" v="52"/>
        <pc:sldMkLst>
          <pc:docMk/>
          <pc:sldMk cId="3666190080" sldId="293"/>
        </pc:sldMkLst>
        <pc:spChg chg="mod">
          <ac:chgData name="Henrique Delegrego" userId="dda1244064eddf32" providerId="LiveId" clId="{BBFCE245-594E-47A3-B5EE-642932DA9295}" dt="2023-10-06T03:46:37.494" v="2" actId="20577"/>
          <ac:spMkLst>
            <pc:docMk/>
            <pc:sldMk cId="3666190080" sldId="293"/>
            <ac:spMk id="9" creationId="{E84F1816-27BF-4854-9924-2042EF53FB5C}"/>
          </ac:spMkLst>
        </pc:spChg>
        <pc:picChg chg="del">
          <ac:chgData name="Henrique Delegrego" userId="dda1244064eddf32" providerId="LiveId" clId="{BBFCE245-594E-47A3-B5EE-642932DA9295}" dt="2023-10-06T03:51:39.164" v="10" actId="478"/>
          <ac:picMkLst>
            <pc:docMk/>
            <pc:sldMk cId="3666190080" sldId="293"/>
            <ac:picMk id="3" creationId="{9A355E79-7CF4-4EEC-8111-04348F6AA469}"/>
          </ac:picMkLst>
        </pc:picChg>
        <pc:picChg chg="add mod modCrop">
          <ac:chgData name="Henrique Delegrego" userId="dda1244064eddf32" providerId="LiveId" clId="{BBFCE245-594E-47A3-B5EE-642932DA9295}" dt="2023-10-06T03:53:40.960" v="46" actId="1076"/>
          <ac:picMkLst>
            <pc:docMk/>
            <pc:sldMk cId="3666190080" sldId="293"/>
            <ac:picMk id="5" creationId="{24F955BF-7B6D-12B1-0F84-B669BEF2492F}"/>
          </ac:picMkLst>
        </pc:picChg>
        <pc:picChg chg="del">
          <ac:chgData name="Henrique Delegrego" userId="dda1244064eddf32" providerId="LiveId" clId="{BBFCE245-594E-47A3-B5EE-642932DA9295}" dt="2023-10-06T03:52:23.104" v="20" actId="478"/>
          <ac:picMkLst>
            <pc:docMk/>
            <pc:sldMk cId="3666190080" sldId="293"/>
            <ac:picMk id="6" creationId="{ED95A999-B61D-A0C3-84FC-958289A2658C}"/>
          </ac:picMkLst>
        </pc:picChg>
        <pc:picChg chg="add mod modCrop">
          <ac:chgData name="Henrique Delegrego" userId="dda1244064eddf32" providerId="LiveId" clId="{BBFCE245-594E-47A3-B5EE-642932DA9295}" dt="2023-10-06T03:53:48.431" v="48" actId="14100"/>
          <ac:picMkLst>
            <pc:docMk/>
            <pc:sldMk cId="3666190080" sldId="293"/>
            <ac:picMk id="8" creationId="{6C84FACD-F5CB-A571-0B6E-776242ACD141}"/>
          </ac:picMkLst>
        </pc:picChg>
        <pc:picChg chg="del">
          <ac:chgData name="Henrique Delegrego" userId="dda1244064eddf32" providerId="LiveId" clId="{BBFCE245-594E-47A3-B5EE-642932DA9295}" dt="2023-10-06T03:52:47.126" v="31" actId="478"/>
          <ac:picMkLst>
            <pc:docMk/>
            <pc:sldMk cId="3666190080" sldId="293"/>
            <ac:picMk id="10" creationId="{6800EC6E-4381-64A5-BB19-B913D1EAC133}"/>
          </ac:picMkLst>
        </pc:picChg>
        <pc:picChg chg="add mod modCrop">
          <ac:chgData name="Henrique Delegrego" userId="dda1244064eddf32" providerId="LiveId" clId="{BBFCE245-594E-47A3-B5EE-642932DA9295}" dt="2023-10-06T03:53:52.320" v="50" actId="14100"/>
          <ac:picMkLst>
            <pc:docMk/>
            <pc:sldMk cId="3666190080" sldId="293"/>
            <ac:picMk id="12" creationId="{D5D8948C-64FE-0F9A-3BF9-06B7D563197C}"/>
          </ac:picMkLst>
        </pc:picChg>
      </pc:sldChg>
      <pc:sldChg chg="addSp delSp modSp mod modAnim">
        <pc:chgData name="Henrique Delegrego" userId="dda1244064eddf32" providerId="LiveId" clId="{BBFCE245-594E-47A3-B5EE-642932DA9295}" dt="2023-10-06T04:05:41.347" v="182" actId="1076"/>
        <pc:sldMkLst>
          <pc:docMk/>
          <pc:sldMk cId="1141822251" sldId="294"/>
        </pc:sldMkLst>
        <pc:spChg chg="mod">
          <ac:chgData name="Henrique Delegrego" userId="dda1244064eddf32" providerId="LiveId" clId="{BBFCE245-594E-47A3-B5EE-642932DA9295}" dt="2023-10-06T03:46:40.394" v="5" actId="20577"/>
          <ac:spMkLst>
            <pc:docMk/>
            <pc:sldMk cId="1141822251" sldId="294"/>
            <ac:spMk id="9" creationId="{E84F1816-27BF-4854-9924-2042EF53FB5C}"/>
          </ac:spMkLst>
        </pc:spChg>
        <pc:spChg chg="add mod">
          <ac:chgData name="Henrique Delegrego" userId="dda1244064eddf32" providerId="LiveId" clId="{BBFCE245-594E-47A3-B5EE-642932DA9295}" dt="2023-10-06T04:05:41.347" v="182" actId="1076"/>
          <ac:spMkLst>
            <pc:docMk/>
            <pc:sldMk cId="1141822251" sldId="294"/>
            <ac:spMk id="10" creationId="{0A95EFF8-4DFC-B850-5E64-3EFB11CC7EAE}"/>
          </ac:spMkLst>
        </pc:spChg>
        <pc:picChg chg="add del mod modCrop">
          <ac:chgData name="Henrique Delegrego" userId="dda1244064eddf32" providerId="LiveId" clId="{BBFCE245-594E-47A3-B5EE-642932DA9295}" dt="2023-10-06T03:55:12.551" v="62" actId="478"/>
          <ac:picMkLst>
            <pc:docMk/>
            <pc:sldMk cId="1141822251" sldId="294"/>
            <ac:picMk id="3" creationId="{70C60869-84EB-3577-925E-5EB21BBBA989}"/>
          </ac:picMkLst>
        </pc:picChg>
        <pc:picChg chg="add del">
          <ac:chgData name="Henrique Delegrego" userId="dda1244064eddf32" providerId="LiveId" clId="{BBFCE245-594E-47A3-B5EE-642932DA9295}" dt="2023-10-06T03:54:39.881" v="55" actId="478"/>
          <ac:picMkLst>
            <pc:docMk/>
            <pc:sldMk cId="1141822251" sldId="294"/>
            <ac:picMk id="5" creationId="{3E206374-D8F4-85B5-0BC7-3E9EA25D2015}"/>
          </ac:picMkLst>
        </pc:picChg>
        <pc:picChg chg="add mod ord modCrop">
          <ac:chgData name="Henrique Delegrego" userId="dda1244064eddf32" providerId="LiveId" clId="{BBFCE245-594E-47A3-B5EE-642932DA9295}" dt="2023-10-06T04:04:30.394" v="113" actId="1076"/>
          <ac:picMkLst>
            <pc:docMk/>
            <pc:sldMk cId="1141822251" sldId="294"/>
            <ac:picMk id="7" creationId="{99A69CE4-134E-0930-0B88-DB818AF05E55}"/>
          </ac:picMkLst>
        </pc:picChg>
        <pc:picChg chg="add mod ord">
          <ac:chgData name="Henrique Delegrego" userId="dda1244064eddf32" providerId="LiveId" clId="{BBFCE245-594E-47A3-B5EE-642932DA9295}" dt="2023-10-06T04:04:31.484" v="114" actId="1076"/>
          <ac:picMkLst>
            <pc:docMk/>
            <pc:sldMk cId="1141822251" sldId="294"/>
            <ac:picMk id="8" creationId="{52677FD4-F449-F3CB-8584-3190CB4C3B68}"/>
          </ac:picMkLst>
        </pc:picChg>
      </pc:sldChg>
      <pc:sldChg chg="addSp delSp modSp mod">
        <pc:chgData name="Henrique Delegrego" userId="dda1244064eddf32" providerId="LiveId" clId="{BBFCE245-594E-47A3-B5EE-642932DA9295}" dt="2023-10-06T04:03:37.566" v="112" actId="1076"/>
        <pc:sldMkLst>
          <pc:docMk/>
          <pc:sldMk cId="483450179" sldId="295"/>
        </pc:sldMkLst>
        <pc:spChg chg="del">
          <ac:chgData name="Henrique Delegrego" userId="dda1244064eddf32" providerId="LiveId" clId="{BBFCE245-594E-47A3-B5EE-642932DA9295}" dt="2023-10-06T03:57:28.996" v="76" actId="478"/>
          <ac:spMkLst>
            <pc:docMk/>
            <pc:sldMk cId="483450179" sldId="295"/>
            <ac:spMk id="2" creationId="{329A0EBD-264B-B1CA-0A28-449696C7ACB4}"/>
          </ac:spMkLst>
        </pc:spChg>
        <pc:spChg chg="mod">
          <ac:chgData name="Henrique Delegrego" userId="dda1244064eddf32" providerId="LiveId" clId="{BBFCE245-594E-47A3-B5EE-642932DA9295}" dt="2023-10-06T03:46:42.237" v="8" actId="20577"/>
          <ac:spMkLst>
            <pc:docMk/>
            <pc:sldMk cId="483450179" sldId="295"/>
            <ac:spMk id="9" creationId="{E84F1816-27BF-4854-9924-2042EF53FB5C}"/>
          </ac:spMkLst>
        </pc:spChg>
        <pc:picChg chg="add mod modCrop">
          <ac:chgData name="Henrique Delegrego" userId="dda1244064eddf32" providerId="LiveId" clId="{BBFCE245-594E-47A3-B5EE-642932DA9295}" dt="2023-10-06T04:03:37.566" v="112" actId="1076"/>
          <ac:picMkLst>
            <pc:docMk/>
            <pc:sldMk cId="483450179" sldId="295"/>
            <ac:picMk id="5" creationId="{09E1B02B-302F-9D3F-5C4E-4E92660326E6}"/>
          </ac:picMkLst>
        </pc:picChg>
        <pc:picChg chg="del mod">
          <ac:chgData name="Henrique Delegrego" userId="dda1244064eddf32" providerId="LiveId" clId="{BBFCE245-594E-47A3-B5EE-642932DA9295}" dt="2023-10-06T03:57:26.874" v="75" actId="478"/>
          <ac:picMkLst>
            <pc:docMk/>
            <pc:sldMk cId="483450179" sldId="295"/>
            <ac:picMk id="6" creationId="{D1B3E9C6-FB6E-72A5-3A1E-CDD214101BD3}"/>
          </ac:picMkLst>
        </pc:picChg>
        <pc:picChg chg="del mod modCrop">
          <ac:chgData name="Henrique Delegrego" userId="dda1244064eddf32" providerId="LiveId" clId="{BBFCE245-594E-47A3-B5EE-642932DA9295}" dt="2023-10-06T04:02:44.636" v="106" actId="478"/>
          <ac:picMkLst>
            <pc:docMk/>
            <pc:sldMk cId="483450179" sldId="295"/>
            <ac:picMk id="7" creationId="{F283BE66-2A1B-780A-5A4C-5D594E683706}"/>
          </ac:picMkLst>
        </pc:picChg>
      </pc:sldChg>
    </pc:docChg>
  </pc:docChgLst>
  <pc:docChgLst>
    <pc:chgData name="Henrique Delegrego" userId="dda1244064eddf32" providerId="LiveId" clId="{12469C09-BEAA-43AB-AA89-C88EB5F0A875}"/>
    <pc:docChg chg="modSld">
      <pc:chgData name="Henrique Delegrego" userId="dda1244064eddf32" providerId="LiveId" clId="{12469C09-BEAA-43AB-AA89-C88EB5F0A875}" dt="2023-10-23T18:49:06.247" v="13" actId="20577"/>
      <pc:docMkLst>
        <pc:docMk/>
      </pc:docMkLst>
      <pc:sldChg chg="modSp mod">
        <pc:chgData name="Henrique Delegrego" userId="dda1244064eddf32" providerId="LiveId" clId="{12469C09-BEAA-43AB-AA89-C88EB5F0A875}" dt="2023-10-23T18:49:06.247" v="13" actId="20577"/>
        <pc:sldMkLst>
          <pc:docMk/>
          <pc:sldMk cId="3342328363" sldId="299"/>
        </pc:sldMkLst>
        <pc:spChg chg="mod">
          <ac:chgData name="Henrique Delegrego" userId="dda1244064eddf32" providerId="LiveId" clId="{12469C09-BEAA-43AB-AA89-C88EB5F0A875}" dt="2023-10-23T18:49:06.247" v="13" actId="20577"/>
          <ac:spMkLst>
            <pc:docMk/>
            <pc:sldMk cId="3342328363" sldId="299"/>
            <ac:spMk id="8" creationId="{0B399A70-8D8F-161C-8174-D88057DCFA58}"/>
          </ac:spMkLst>
        </pc:spChg>
      </pc:sldChg>
    </pc:docChg>
  </pc:docChgLst>
  <pc:docChgLst>
    <pc:chgData name="Henrique Delegrego" userId="dda1244064eddf32" providerId="LiveId" clId="{0C77CC99-87F5-4016-886D-7644439E07C2}"/>
    <pc:docChg chg="undo custSel addSld modSld sldOrd">
      <pc:chgData name="Henrique Delegrego" userId="dda1244064eddf32" providerId="LiveId" clId="{0C77CC99-87F5-4016-886D-7644439E07C2}" dt="2023-10-22T19:13:39.593" v="224" actId="1076"/>
      <pc:docMkLst>
        <pc:docMk/>
      </pc:docMkLst>
      <pc:sldChg chg="addSp delSp modSp mod setBg">
        <pc:chgData name="Henrique Delegrego" userId="dda1244064eddf32" providerId="LiveId" clId="{0C77CC99-87F5-4016-886D-7644439E07C2}" dt="2023-10-18T17:42:39.553" v="212" actId="1076"/>
        <pc:sldMkLst>
          <pc:docMk/>
          <pc:sldMk cId="1141822251" sldId="294"/>
        </pc:sldMkLst>
        <pc:spChg chg="mod ord">
          <ac:chgData name="Henrique Delegrego" userId="dda1244064eddf32" providerId="LiveId" clId="{0C77CC99-87F5-4016-886D-7644439E07C2}" dt="2023-10-06T04:33:26.146" v="22" actId="26606"/>
          <ac:spMkLst>
            <pc:docMk/>
            <pc:sldMk cId="1141822251" sldId="294"/>
            <ac:spMk id="9" creationId="{E84F1816-27BF-4854-9924-2042EF53FB5C}"/>
          </ac:spMkLst>
        </pc:spChg>
        <pc:spChg chg="mod">
          <ac:chgData name="Henrique Delegrego" userId="dda1244064eddf32" providerId="LiveId" clId="{0C77CC99-87F5-4016-886D-7644439E07C2}" dt="2023-10-18T17:42:39.553" v="212" actId="1076"/>
          <ac:spMkLst>
            <pc:docMk/>
            <pc:sldMk cId="1141822251" sldId="294"/>
            <ac:spMk id="10" creationId="{0A95EFF8-4DFC-B850-5E64-3EFB11CC7EAE}"/>
          </ac:spMkLst>
        </pc:spChg>
        <pc:spChg chg="add del">
          <ac:chgData name="Henrique Delegrego" userId="dda1244064eddf32" providerId="LiveId" clId="{0C77CC99-87F5-4016-886D-7644439E07C2}" dt="2023-10-06T04:33:00.467" v="10" actId="26606"/>
          <ac:spMkLst>
            <pc:docMk/>
            <pc:sldMk cId="1141822251" sldId="294"/>
            <ac:spMk id="15" creationId="{C3896A03-3945-419A-B66B-4EE266EDD152}"/>
          </ac:spMkLst>
        </pc:spChg>
        <pc:spChg chg="add del">
          <ac:chgData name="Henrique Delegrego" userId="dda1244064eddf32" providerId="LiveId" clId="{0C77CC99-87F5-4016-886D-7644439E07C2}" dt="2023-10-06T04:33:00.467" v="10" actId="26606"/>
          <ac:spMkLst>
            <pc:docMk/>
            <pc:sldMk cId="1141822251" sldId="294"/>
            <ac:spMk id="17" creationId="{B34F5AD2-EDBD-4BBD-A55C-EAFFD0C7097A}"/>
          </ac:spMkLst>
        </pc:spChg>
        <pc:spChg chg="add del">
          <ac:chgData name="Henrique Delegrego" userId="dda1244064eddf32" providerId="LiveId" clId="{0C77CC99-87F5-4016-886D-7644439E07C2}" dt="2023-10-06T04:33:00.467" v="10" actId="26606"/>
          <ac:spMkLst>
            <pc:docMk/>
            <pc:sldMk cId="1141822251" sldId="294"/>
            <ac:spMk id="19" creationId="{450D3AD2-FA80-415F-A9CE-54D884561CD7}"/>
          </ac:spMkLst>
        </pc:spChg>
        <pc:spChg chg="add del">
          <ac:chgData name="Henrique Delegrego" userId="dda1244064eddf32" providerId="LiveId" clId="{0C77CC99-87F5-4016-886D-7644439E07C2}" dt="2023-10-06T04:33:13.285" v="20" actId="26606"/>
          <ac:spMkLst>
            <pc:docMk/>
            <pc:sldMk cId="1141822251" sldId="294"/>
            <ac:spMk id="21" creationId="{10127CDE-2B99-47A8-BB3C-7D17519105E0}"/>
          </ac:spMkLst>
        </pc:spChg>
        <pc:spChg chg="add del">
          <ac:chgData name="Henrique Delegrego" userId="dda1244064eddf32" providerId="LiveId" clId="{0C77CC99-87F5-4016-886D-7644439E07C2}" dt="2023-10-06T04:33:02.353" v="12" actId="26606"/>
          <ac:spMkLst>
            <pc:docMk/>
            <pc:sldMk cId="1141822251" sldId="294"/>
            <ac:spMk id="22" creationId="{913AE63C-D5B4-45D1-ACFC-648CFFCF9805}"/>
          </ac:spMkLst>
        </pc:spChg>
        <pc:spChg chg="add del">
          <ac:chgData name="Henrique Delegrego" userId="dda1244064eddf32" providerId="LiveId" clId="{0C77CC99-87F5-4016-886D-7644439E07C2}" dt="2023-10-06T04:33:02.353" v="12" actId="26606"/>
          <ac:spMkLst>
            <pc:docMk/>
            <pc:sldMk cId="1141822251" sldId="294"/>
            <ac:spMk id="31" creationId="{34DE9D20-D6C2-4834-9EE9-EC583F3FE571}"/>
          </ac:spMkLst>
        </pc:spChg>
        <pc:spChg chg="add del">
          <ac:chgData name="Henrique Delegrego" userId="dda1244064eddf32" providerId="LiveId" clId="{0C77CC99-87F5-4016-886D-7644439E07C2}" dt="2023-10-06T04:33:03.807" v="14" actId="26606"/>
          <ac:spMkLst>
            <pc:docMk/>
            <pc:sldMk cId="1141822251" sldId="294"/>
            <ac:spMk id="34" creationId="{53B475F8-50AE-46A0-9943-B2B63183D50C}"/>
          </ac:spMkLst>
        </pc:spChg>
        <pc:spChg chg="add del">
          <ac:chgData name="Henrique Delegrego" userId="dda1244064eddf32" providerId="LiveId" clId="{0C77CC99-87F5-4016-886D-7644439E07C2}" dt="2023-10-06T04:33:03.807" v="14" actId="26606"/>
          <ac:spMkLst>
            <pc:docMk/>
            <pc:sldMk cId="1141822251" sldId="294"/>
            <ac:spMk id="35" creationId="{75F6FDB4-2351-48C2-A863-2364A02343C0}"/>
          </ac:spMkLst>
        </pc:spChg>
        <pc:spChg chg="add del">
          <ac:chgData name="Henrique Delegrego" userId="dda1244064eddf32" providerId="LiveId" clId="{0C77CC99-87F5-4016-886D-7644439E07C2}" dt="2023-10-06T04:33:05.243" v="16" actId="26606"/>
          <ac:spMkLst>
            <pc:docMk/>
            <pc:sldMk cId="1141822251" sldId="294"/>
            <ac:spMk id="37" creationId="{2DAA6C16-BF9B-4A3E-BC70-EE6015D4F967}"/>
          </ac:spMkLst>
        </pc:spChg>
        <pc:spChg chg="add del">
          <ac:chgData name="Henrique Delegrego" userId="dda1244064eddf32" providerId="LiveId" clId="{0C77CC99-87F5-4016-886D-7644439E07C2}" dt="2023-10-06T04:33:11.137" v="18" actId="26606"/>
          <ac:spMkLst>
            <pc:docMk/>
            <pc:sldMk cId="1141822251" sldId="294"/>
            <ac:spMk id="43" creationId="{26FF42C2-EA15-4154-B242-E98E88CED99C}"/>
          </ac:spMkLst>
        </pc:spChg>
        <pc:spChg chg="add del">
          <ac:chgData name="Henrique Delegrego" userId="dda1244064eddf32" providerId="LiveId" clId="{0C77CC99-87F5-4016-886D-7644439E07C2}" dt="2023-10-06T04:33:11.137" v="18" actId="26606"/>
          <ac:spMkLst>
            <pc:docMk/>
            <pc:sldMk cId="1141822251" sldId="294"/>
            <ac:spMk id="44" creationId="{D79DE9F7-28C4-4856-BA57-D696E124C137}"/>
          </ac:spMkLst>
        </pc:spChg>
        <pc:spChg chg="add del">
          <ac:chgData name="Henrique Delegrego" userId="dda1244064eddf32" providerId="LiveId" clId="{0C77CC99-87F5-4016-886D-7644439E07C2}" dt="2023-10-06T04:33:11.137" v="18" actId="26606"/>
          <ac:spMkLst>
            <pc:docMk/>
            <pc:sldMk cId="1141822251" sldId="294"/>
            <ac:spMk id="45" creationId="{E1F9ED9C-121B-44C6-A308-5824769C40D5}"/>
          </ac:spMkLst>
        </pc:spChg>
        <pc:spChg chg="add del">
          <ac:chgData name="Henrique Delegrego" userId="dda1244064eddf32" providerId="LiveId" clId="{0C77CC99-87F5-4016-886D-7644439E07C2}" dt="2023-10-06T04:33:11.137" v="18" actId="26606"/>
          <ac:spMkLst>
            <pc:docMk/>
            <pc:sldMk cId="1141822251" sldId="294"/>
            <ac:spMk id="46" creationId="{4A5F8185-F27B-4E99-A06C-007336FE3F2D}"/>
          </ac:spMkLst>
        </pc:spChg>
        <pc:spChg chg="add del">
          <ac:chgData name="Henrique Delegrego" userId="dda1244064eddf32" providerId="LiveId" clId="{0C77CC99-87F5-4016-886D-7644439E07C2}" dt="2023-10-06T04:33:13.285" v="20" actId="26606"/>
          <ac:spMkLst>
            <pc:docMk/>
            <pc:sldMk cId="1141822251" sldId="294"/>
            <ac:spMk id="48" creationId="{0550F5B9-399F-4FAD-AE6C-ED65F9A43A74}"/>
          </ac:spMkLst>
        </pc:spChg>
        <pc:spChg chg="add del">
          <ac:chgData name="Henrique Delegrego" userId="dda1244064eddf32" providerId="LiveId" clId="{0C77CC99-87F5-4016-886D-7644439E07C2}" dt="2023-10-06T04:33:13.285" v="20" actId="26606"/>
          <ac:spMkLst>
            <pc:docMk/>
            <pc:sldMk cId="1141822251" sldId="294"/>
            <ac:spMk id="49" creationId="{C062E60F-5CD4-4268-8359-8076634680E5}"/>
          </ac:spMkLst>
        </pc:spChg>
        <pc:spChg chg="add del">
          <ac:chgData name="Henrique Delegrego" userId="dda1244064eddf32" providerId="LiveId" clId="{0C77CC99-87F5-4016-886D-7644439E07C2}" dt="2023-10-06T04:33:13.285" v="20" actId="26606"/>
          <ac:spMkLst>
            <pc:docMk/>
            <pc:sldMk cId="1141822251" sldId="294"/>
            <ac:spMk id="50" creationId="{BB341EC3-1810-4D33-BA3F-E2D0AA0ECFB6}"/>
          </ac:spMkLst>
        </pc:spChg>
        <pc:spChg chg="add del">
          <ac:chgData name="Henrique Delegrego" userId="dda1244064eddf32" providerId="LiveId" clId="{0C77CC99-87F5-4016-886D-7644439E07C2}" dt="2023-10-06T04:33:26.146" v="22" actId="26606"/>
          <ac:spMkLst>
            <pc:docMk/>
            <pc:sldMk cId="1141822251" sldId="294"/>
            <ac:spMk id="52" creationId="{37EA83DF-35A8-9CC8-3C8E-C3F32BECC929}"/>
          </ac:spMkLst>
        </pc:spChg>
        <pc:grpChg chg="add del">
          <ac:chgData name="Henrique Delegrego" userId="dda1244064eddf32" providerId="LiveId" clId="{0C77CC99-87F5-4016-886D-7644439E07C2}" dt="2023-10-06T04:33:02.353" v="12" actId="26606"/>
          <ac:grpSpMkLst>
            <pc:docMk/>
            <pc:sldMk cId="1141822251" sldId="294"/>
            <ac:grpSpMk id="23" creationId="{43F5E015-E085-4624-B431-B42414448684}"/>
          </ac:grpSpMkLst>
        </pc:grpChg>
        <pc:grpChg chg="add del">
          <ac:chgData name="Henrique Delegrego" userId="dda1244064eddf32" providerId="LiveId" clId="{0C77CC99-87F5-4016-886D-7644439E07C2}" dt="2023-10-06T04:33:02.353" v="12" actId="26606"/>
          <ac:grpSpMkLst>
            <pc:docMk/>
            <pc:sldMk cId="1141822251" sldId="294"/>
            <ac:grpSpMk id="32" creationId="{D2BEE71A-353E-49B4-9F8D-D2E784E501D9}"/>
          </ac:grpSpMkLst>
        </pc:grpChg>
        <pc:grpChg chg="add del">
          <ac:chgData name="Henrique Delegrego" userId="dda1244064eddf32" providerId="LiveId" clId="{0C77CC99-87F5-4016-886D-7644439E07C2}" dt="2023-10-06T04:33:05.243" v="16" actId="26606"/>
          <ac:grpSpMkLst>
            <pc:docMk/>
            <pc:sldMk cId="1141822251" sldId="294"/>
            <ac:grpSpMk id="38" creationId="{D4C516A3-38C0-4F58-9700-081CB0D1A089}"/>
          </ac:grpSpMkLst>
        </pc:grpChg>
        <pc:grpChg chg="add del">
          <ac:chgData name="Henrique Delegrego" userId="dda1244064eddf32" providerId="LiveId" clId="{0C77CC99-87F5-4016-886D-7644439E07C2}" dt="2023-10-06T04:33:26.146" v="22" actId="26606"/>
          <ac:grpSpMkLst>
            <pc:docMk/>
            <pc:sldMk cId="1141822251" sldId="294"/>
            <ac:grpSpMk id="53" creationId="{76A29D64-B4CD-CEFF-8174-BCDB2EA45CB8}"/>
          </ac:grpSpMkLst>
        </pc:grpChg>
        <pc:picChg chg="mod ord">
          <ac:chgData name="Henrique Delegrego" userId="dda1244064eddf32" providerId="LiveId" clId="{0C77CC99-87F5-4016-886D-7644439E07C2}" dt="2023-10-06T04:33:26.146" v="22" actId="26606"/>
          <ac:picMkLst>
            <pc:docMk/>
            <pc:sldMk cId="1141822251" sldId="294"/>
            <ac:picMk id="4" creationId="{6CE56128-EC23-474D-A141-278F8871D9FF}"/>
          </ac:picMkLst>
        </pc:picChg>
        <pc:picChg chg="mod ord">
          <ac:chgData name="Henrique Delegrego" userId="dda1244064eddf32" providerId="LiveId" clId="{0C77CC99-87F5-4016-886D-7644439E07C2}" dt="2023-10-06T04:33:26.146" v="22" actId="26606"/>
          <ac:picMkLst>
            <pc:docMk/>
            <pc:sldMk cId="1141822251" sldId="294"/>
            <ac:picMk id="7" creationId="{99A69CE4-134E-0930-0B88-DB818AF05E55}"/>
          </ac:picMkLst>
        </pc:picChg>
        <pc:picChg chg="mod ord">
          <ac:chgData name="Henrique Delegrego" userId="dda1244064eddf32" providerId="LiveId" clId="{0C77CC99-87F5-4016-886D-7644439E07C2}" dt="2023-10-06T04:35:26.409" v="143" actId="14100"/>
          <ac:picMkLst>
            <pc:docMk/>
            <pc:sldMk cId="1141822251" sldId="294"/>
            <ac:picMk id="8" creationId="{52677FD4-F449-F3CB-8584-3190CB4C3B68}"/>
          </ac:picMkLst>
        </pc:picChg>
      </pc:sldChg>
      <pc:sldChg chg="addSp delSp modSp add mod modAnim">
        <pc:chgData name="Henrique Delegrego" userId="dda1244064eddf32" providerId="LiveId" clId="{0C77CC99-87F5-4016-886D-7644439E07C2}" dt="2023-10-06T04:58:59.684" v="172" actId="14100"/>
        <pc:sldMkLst>
          <pc:docMk/>
          <pc:sldMk cId="474369731" sldId="296"/>
        </pc:sldMkLst>
        <pc:spChg chg="add mod">
          <ac:chgData name="Henrique Delegrego" userId="dda1244064eddf32" providerId="LiveId" clId="{0C77CC99-87F5-4016-886D-7644439E07C2}" dt="2023-10-06T04:58:59.684" v="172" actId="14100"/>
          <ac:spMkLst>
            <pc:docMk/>
            <pc:sldMk cId="474369731" sldId="296"/>
            <ac:spMk id="2" creationId="{432DED15-E1C9-ACC7-AE09-9FDCADD0E7EE}"/>
          </ac:spMkLst>
        </pc:spChg>
        <pc:picChg chg="del">
          <ac:chgData name="Henrique Delegrego" userId="dda1244064eddf32" providerId="LiveId" clId="{0C77CC99-87F5-4016-886D-7644439E07C2}" dt="2023-10-06T04:32:01.490" v="1" actId="478"/>
          <ac:picMkLst>
            <pc:docMk/>
            <pc:sldMk cId="474369731" sldId="296"/>
            <ac:picMk id="5" creationId="{09E1B02B-302F-9D3F-5C4E-4E92660326E6}"/>
          </ac:picMkLst>
        </pc:picChg>
        <pc:picChg chg="add mod">
          <ac:chgData name="Henrique Delegrego" userId="dda1244064eddf32" providerId="LiveId" clId="{0C77CC99-87F5-4016-886D-7644439E07C2}" dt="2023-10-06T04:33:55.407" v="60" actId="1076"/>
          <ac:picMkLst>
            <pc:docMk/>
            <pc:sldMk cId="474369731" sldId="296"/>
            <ac:picMk id="1026" creationId="{095ECFB2-2762-70E9-5DCC-97A790819BBE}"/>
          </ac:picMkLst>
        </pc:picChg>
      </pc:sldChg>
      <pc:sldChg chg="addSp delSp modSp add mod ord">
        <pc:chgData name="Henrique Delegrego" userId="dda1244064eddf32" providerId="LiveId" clId="{0C77CC99-87F5-4016-886D-7644439E07C2}" dt="2023-10-06T04:36:59.194" v="170" actId="1076"/>
        <pc:sldMkLst>
          <pc:docMk/>
          <pc:sldMk cId="1924036442" sldId="297"/>
        </pc:sldMkLst>
        <pc:spChg chg="add mod">
          <ac:chgData name="Henrique Delegrego" userId="dda1244064eddf32" providerId="LiveId" clId="{0C77CC99-87F5-4016-886D-7644439E07C2}" dt="2023-10-06T04:36:59.194" v="170" actId="1076"/>
          <ac:spMkLst>
            <pc:docMk/>
            <pc:sldMk cId="1924036442" sldId="297"/>
            <ac:spMk id="2" creationId="{CC10DE35-11EE-578A-81AF-1842B03CAF5A}"/>
          </ac:spMkLst>
        </pc:spChg>
        <pc:picChg chg="del">
          <ac:chgData name="Henrique Delegrego" userId="dda1244064eddf32" providerId="LiveId" clId="{0C77CC99-87F5-4016-886D-7644439E07C2}" dt="2023-10-06T04:36:44.733" v="147" actId="478"/>
          <ac:picMkLst>
            <pc:docMk/>
            <pc:sldMk cId="1924036442" sldId="297"/>
            <ac:picMk id="5" creationId="{09E1B02B-302F-9D3F-5C4E-4E92660326E6}"/>
          </ac:picMkLst>
        </pc:picChg>
      </pc:sldChg>
      <pc:sldChg chg="addSp modSp mod">
        <pc:chgData name="Henrique Delegrego" userId="dda1244064eddf32" providerId="LiveId" clId="{0C77CC99-87F5-4016-886D-7644439E07C2}" dt="2023-10-22T19:13:39.593" v="224" actId="1076"/>
        <pc:sldMkLst>
          <pc:docMk/>
          <pc:sldMk cId="1236081131" sldId="298"/>
        </pc:sldMkLst>
        <pc:spChg chg="add mod">
          <ac:chgData name="Henrique Delegrego" userId="dda1244064eddf32" providerId="LiveId" clId="{0C77CC99-87F5-4016-886D-7644439E07C2}" dt="2023-10-22T19:13:37.100" v="223" actId="14100"/>
          <ac:spMkLst>
            <pc:docMk/>
            <pc:sldMk cId="1236081131" sldId="298"/>
            <ac:spMk id="3" creationId="{821F6C67-D5BB-25EA-C747-E5272DB0F813}"/>
          </ac:spMkLst>
        </pc:spChg>
        <pc:picChg chg="mod">
          <ac:chgData name="Henrique Delegrego" userId="dda1244064eddf32" providerId="LiveId" clId="{0C77CC99-87F5-4016-886D-7644439E07C2}" dt="2023-10-22T19:13:07.383" v="214" actId="1076"/>
          <ac:picMkLst>
            <pc:docMk/>
            <pc:sldMk cId="1236081131" sldId="298"/>
            <ac:picMk id="7" creationId="{46F7B455-037B-5DDF-FCFD-5AF77F0DC309}"/>
          </ac:picMkLst>
        </pc:picChg>
        <pc:picChg chg="mod">
          <ac:chgData name="Henrique Delegrego" userId="dda1244064eddf32" providerId="LiveId" clId="{0C77CC99-87F5-4016-886D-7644439E07C2}" dt="2023-10-22T19:13:39.593" v="224" actId="1076"/>
          <ac:picMkLst>
            <pc:docMk/>
            <pc:sldMk cId="1236081131" sldId="298"/>
            <ac:picMk id="13" creationId="{601A0816-218D-7371-6097-547CC92E473C}"/>
          </ac:picMkLst>
        </pc:picChg>
      </pc:sldChg>
    </pc:docChg>
  </pc:docChgLst>
  <pc:docChgLst>
    <pc:chgData name="Henrique Delegrego" userId="dda1244064eddf32" providerId="LiveId" clId="{3FB91234-FDC8-40B4-BA56-933762873A98}"/>
    <pc:docChg chg="custSel addSld modSld sldOrd">
      <pc:chgData name="Henrique Delegrego" userId="dda1244064eddf32" providerId="LiveId" clId="{3FB91234-FDC8-40B4-BA56-933762873A98}" dt="2023-11-13T02:34:17.159" v="310" actId="1076"/>
      <pc:docMkLst>
        <pc:docMk/>
      </pc:docMkLst>
      <pc:sldChg chg="addSp delSp modSp add mod ord">
        <pc:chgData name="Henrique Delegrego" userId="dda1244064eddf32" providerId="LiveId" clId="{3FB91234-FDC8-40B4-BA56-933762873A98}" dt="2023-11-13T02:34:17.159" v="310" actId="1076"/>
        <pc:sldMkLst>
          <pc:docMk/>
          <pc:sldMk cId="2570291195" sldId="301"/>
        </pc:sldMkLst>
        <pc:spChg chg="mod">
          <ac:chgData name="Henrique Delegrego" userId="dda1244064eddf32" providerId="LiveId" clId="{3FB91234-FDC8-40B4-BA56-933762873A98}" dt="2023-11-13T02:20:52.177" v="40" actId="20577"/>
          <ac:spMkLst>
            <pc:docMk/>
            <pc:sldMk cId="2570291195" sldId="301"/>
            <ac:spMk id="2" creationId="{CC10DE35-11EE-578A-81AF-1842B03CAF5A}"/>
          </ac:spMkLst>
        </pc:spChg>
        <pc:spChg chg="mod">
          <ac:chgData name="Henrique Delegrego" userId="dda1244064eddf32" providerId="LiveId" clId="{3FB91234-FDC8-40B4-BA56-933762873A98}" dt="2023-11-13T02:27:21.335" v="250" actId="20577"/>
          <ac:spMkLst>
            <pc:docMk/>
            <pc:sldMk cId="2570291195" sldId="301"/>
            <ac:spMk id="8" creationId="{0B399A70-8D8F-161C-8174-D88057DCFA58}"/>
          </ac:spMkLst>
        </pc:spChg>
        <pc:picChg chg="del">
          <ac:chgData name="Henrique Delegrego" userId="dda1244064eddf32" providerId="LiveId" clId="{3FB91234-FDC8-40B4-BA56-933762873A98}" dt="2023-11-13T02:20:43.161" v="5" actId="478"/>
          <ac:picMkLst>
            <pc:docMk/>
            <pc:sldMk cId="2570291195" sldId="301"/>
            <ac:picMk id="5" creationId="{310509D1-93A3-A603-F326-C1FDAADCCC43}"/>
          </ac:picMkLst>
        </pc:picChg>
        <pc:picChg chg="add del mod modCrop">
          <ac:chgData name="Henrique Delegrego" userId="dda1244064eddf32" providerId="LiveId" clId="{3FB91234-FDC8-40B4-BA56-933762873A98}" dt="2023-11-13T02:33:16.762" v="288" actId="478"/>
          <ac:picMkLst>
            <pc:docMk/>
            <pc:sldMk cId="2570291195" sldId="301"/>
            <ac:picMk id="6" creationId="{DB97150C-4852-28D8-79E8-3ED7EEBD38F4}"/>
          </ac:picMkLst>
        </pc:picChg>
        <pc:picChg chg="add del mod ord modCrop">
          <ac:chgData name="Henrique Delegrego" userId="dda1244064eddf32" providerId="LiveId" clId="{3FB91234-FDC8-40B4-BA56-933762873A98}" dt="2023-11-13T02:34:02.182" v="301" actId="478"/>
          <ac:picMkLst>
            <pc:docMk/>
            <pc:sldMk cId="2570291195" sldId="301"/>
            <ac:picMk id="10" creationId="{78DA50C3-34B7-981D-9E09-F8367EFCA2A0}"/>
          </ac:picMkLst>
        </pc:picChg>
        <pc:picChg chg="add mod ord modCrop">
          <ac:chgData name="Henrique Delegrego" userId="dda1244064eddf32" providerId="LiveId" clId="{3FB91234-FDC8-40B4-BA56-933762873A98}" dt="2023-11-13T02:33:36.264" v="299" actId="1076"/>
          <ac:picMkLst>
            <pc:docMk/>
            <pc:sldMk cId="2570291195" sldId="301"/>
            <ac:picMk id="12" creationId="{C4ABC1D0-C2CC-330B-40FD-C43F4B77C264}"/>
          </ac:picMkLst>
        </pc:picChg>
        <pc:picChg chg="add mod modCrop">
          <ac:chgData name="Henrique Delegrego" userId="dda1244064eddf32" providerId="LiveId" clId="{3FB91234-FDC8-40B4-BA56-933762873A98}" dt="2023-11-13T02:34:17.159" v="310" actId="1076"/>
          <ac:picMkLst>
            <pc:docMk/>
            <pc:sldMk cId="2570291195" sldId="301"/>
            <ac:picMk id="14" creationId="{2C5AF0F7-B8B1-B058-2C56-56CE5E390288}"/>
          </ac:picMkLst>
        </pc:picChg>
        <pc:picChg chg="add mod">
          <ac:chgData name="Henrique Delegrego" userId="dda1244064eddf32" providerId="LiveId" clId="{3FB91234-FDC8-40B4-BA56-933762873A98}" dt="2023-11-13T02:33:38.047" v="300" actId="1076"/>
          <ac:picMkLst>
            <pc:docMk/>
            <pc:sldMk cId="2570291195" sldId="301"/>
            <ac:picMk id="1026" creationId="{AC05CCC6-951F-86E9-5C73-25E814C50D98}"/>
          </ac:picMkLst>
        </pc:picChg>
        <pc:picChg chg="add mod">
          <ac:chgData name="Henrique Delegrego" userId="dda1244064eddf32" providerId="LiveId" clId="{3FB91234-FDC8-40B4-BA56-933762873A98}" dt="2023-11-13T02:29:43.093" v="287" actId="1076"/>
          <ac:picMkLst>
            <pc:docMk/>
            <pc:sldMk cId="2570291195" sldId="301"/>
            <ac:picMk id="1028" creationId="{100F9533-AAA1-78DC-2C8C-45701AEEDE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Herança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0509D1-93A3-A603-F326-C1FDAADCC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r="9078" b="48841"/>
          <a:stretch/>
        </p:blipFill>
        <p:spPr>
          <a:xfrm>
            <a:off x="3700668" y="2693862"/>
            <a:ext cx="4790661" cy="40946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Herança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CC10DE35-11EE-578A-81AF-1842B03CAF5A}"/>
              </a:ext>
            </a:extLst>
          </p:cNvPr>
          <p:cNvSpPr txBox="1">
            <a:spLocks/>
          </p:cNvSpPr>
          <p:nvPr/>
        </p:nvSpPr>
        <p:spPr bwMode="auto">
          <a:xfrm>
            <a:off x="223923" y="555423"/>
            <a:ext cx="3046051" cy="95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Métodos abstratos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99A70-8D8F-161C-8174-D88057DCFA58}"/>
              </a:ext>
            </a:extLst>
          </p:cNvPr>
          <p:cNvSpPr txBox="1"/>
          <p:nvPr/>
        </p:nvSpPr>
        <p:spPr>
          <a:xfrm>
            <a:off x="311214" y="1588702"/>
            <a:ext cx="11880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/>
              <a:t>Para identificar um método abstrato no seu código você deve se perguntar: a implementação seria diferente dependendo da classe? Caso sim, então o método é abstrato</a:t>
            </a:r>
          </a:p>
        </p:txBody>
      </p:sp>
    </p:spTree>
    <p:extLst>
      <p:ext uri="{BB962C8B-B14F-4D97-AF65-F5344CB8AC3E}">
        <p14:creationId xmlns:p14="http://schemas.microsoft.com/office/powerpoint/2010/main" val="410882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Herança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955BF-7B6D-12B1-0F84-B669BEF249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02" t="6900" r="21453" b="12640"/>
          <a:stretch/>
        </p:blipFill>
        <p:spPr>
          <a:xfrm>
            <a:off x="0" y="1301405"/>
            <a:ext cx="3917576" cy="36627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84FACD-F5CB-A571-0B6E-776242ACD1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21" t="4977" r="24909" b="17160"/>
          <a:stretch/>
        </p:blipFill>
        <p:spPr>
          <a:xfrm>
            <a:off x="3917575" y="1301405"/>
            <a:ext cx="3999807" cy="3662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D8948C-64FE-0F9A-3BF9-06B7D563197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247" t="8075" r="11493" b="21407"/>
          <a:stretch/>
        </p:blipFill>
        <p:spPr>
          <a:xfrm>
            <a:off x="7917382" y="1301405"/>
            <a:ext cx="4274618" cy="341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9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52677FD4-F449-F3CB-8584-3190CB4C3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1" t="3500" r="1073" b="1283"/>
          <a:stretch/>
        </p:blipFill>
        <p:spPr>
          <a:xfrm>
            <a:off x="5647765" y="1990957"/>
            <a:ext cx="6544235" cy="2257888"/>
          </a:xfrm>
          <a:prstGeom prst="rect">
            <a:avLst/>
          </a:prstGeom>
        </p:spPr>
      </p:pic>
      <p:pic>
        <p:nvPicPr>
          <p:cNvPr id="7" name="Picture 6" descr="A close-up of a computer code&#10;&#10;Description automatically generated">
            <a:extLst>
              <a:ext uri="{FF2B5EF4-FFF2-40B4-BE49-F238E27FC236}">
                <a16:creationId xmlns:a16="http://schemas.microsoft.com/office/drawing/2014/main" id="{99A69CE4-134E-0930-0B88-DB818AF05E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57" t="3660" r="7930" b="2222"/>
          <a:stretch/>
        </p:blipFill>
        <p:spPr>
          <a:xfrm>
            <a:off x="0" y="1670335"/>
            <a:ext cx="5145741" cy="33388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Herança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5EFF8-4DFC-B850-5E64-3EFB11CC7EAE}"/>
              </a:ext>
            </a:extLst>
          </p:cNvPr>
          <p:cNvSpPr txBox="1"/>
          <p:nvPr/>
        </p:nvSpPr>
        <p:spPr>
          <a:xfrm>
            <a:off x="2804603" y="4734342"/>
            <a:ext cx="6582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/>
              <a:t>Aviao é filho de Veiculo</a:t>
            </a:r>
          </a:p>
          <a:p>
            <a:r>
              <a:rPr lang="pt-BR" sz="4400"/>
              <a:t>Veiculo é pai de Aviao</a:t>
            </a:r>
          </a:p>
          <a:p>
            <a:r>
              <a:rPr lang="pt-BR" sz="4400"/>
              <a:t>Veiculo é uma super classe</a:t>
            </a:r>
          </a:p>
        </p:txBody>
      </p:sp>
    </p:spTree>
    <p:extLst>
      <p:ext uri="{BB962C8B-B14F-4D97-AF65-F5344CB8AC3E}">
        <p14:creationId xmlns:p14="http://schemas.microsoft.com/office/powerpoint/2010/main" val="114182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Herança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1B02B-302F-9D3F-5C4E-4E92660326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0" r="1691"/>
          <a:stretch/>
        </p:blipFill>
        <p:spPr>
          <a:xfrm>
            <a:off x="2296" y="1704278"/>
            <a:ext cx="12189704" cy="308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5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ass diagram and inheritance. | Download Scientific Diagram">
            <a:extLst>
              <a:ext uri="{FF2B5EF4-FFF2-40B4-BE49-F238E27FC236}">
                <a16:creationId xmlns:a16="http://schemas.microsoft.com/office/drawing/2014/main" id="{095ECFB2-2762-70E9-5DCC-97A790819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46" y="945971"/>
            <a:ext cx="67056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Herança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DED15-E1C9-ACC7-AE09-9FDCADD0E7EE}"/>
              </a:ext>
            </a:extLst>
          </p:cNvPr>
          <p:cNvSpPr txBox="1"/>
          <p:nvPr/>
        </p:nvSpPr>
        <p:spPr>
          <a:xfrm>
            <a:off x="6696634" y="945971"/>
            <a:ext cx="54953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/>
              <a:t>Os filhos apontam para o pai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/>
              <a:t>Atributos e métodos do pai não são mencionados nos filhos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7B718E03-2B8C-7F4B-7437-885A7EE32305}"/>
              </a:ext>
            </a:extLst>
          </p:cNvPr>
          <p:cNvSpPr txBox="1">
            <a:spLocks/>
          </p:cNvSpPr>
          <p:nvPr/>
        </p:nvSpPr>
        <p:spPr bwMode="auto">
          <a:xfrm>
            <a:off x="385384" y="716088"/>
            <a:ext cx="1604878" cy="95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Diagrama</a:t>
            </a:r>
          </a:p>
        </p:txBody>
      </p:sp>
    </p:spTree>
    <p:extLst>
      <p:ext uri="{BB962C8B-B14F-4D97-AF65-F5344CB8AC3E}">
        <p14:creationId xmlns:p14="http://schemas.microsoft.com/office/powerpoint/2010/main" val="47436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4ABC1D0-C2CC-330B-40FD-C43F4B77C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" t="10029" r="19662" b="19393"/>
          <a:stretch/>
        </p:blipFill>
        <p:spPr>
          <a:xfrm>
            <a:off x="223923" y="2938815"/>
            <a:ext cx="3992732" cy="32236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Herança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CC10DE35-11EE-578A-81AF-1842B03CAF5A}"/>
              </a:ext>
            </a:extLst>
          </p:cNvPr>
          <p:cNvSpPr txBox="1">
            <a:spLocks/>
          </p:cNvSpPr>
          <p:nvPr/>
        </p:nvSpPr>
        <p:spPr bwMode="auto">
          <a:xfrm>
            <a:off x="223923" y="555423"/>
            <a:ext cx="3046051" cy="95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Como identificar uma herança?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99A70-8D8F-161C-8174-D88057DCFA58}"/>
              </a:ext>
            </a:extLst>
          </p:cNvPr>
          <p:cNvSpPr txBox="1"/>
          <p:nvPr/>
        </p:nvSpPr>
        <p:spPr>
          <a:xfrm>
            <a:off x="311214" y="1588702"/>
            <a:ext cx="11880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/>
              <a:t>Para identificar uma herança você deve se perguntar: a classe que eu classifiquei como filho, é um tipo do pai?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05CCC6-951F-86E9-5C73-25E814C50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269" y="3014472"/>
            <a:ext cx="1450803" cy="145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een Checkmark Vector Art, Icons, and Graphics for Free ...">
            <a:extLst>
              <a:ext uri="{FF2B5EF4-FFF2-40B4-BE49-F238E27FC236}">
                <a16:creationId xmlns:a16="http://schemas.microsoft.com/office/drawing/2014/main" id="{100F9533-AAA1-78DC-2C8C-45701AEED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05" t="21998" r="6067" b="19477"/>
          <a:stretch/>
        </p:blipFill>
        <p:spPr bwMode="auto">
          <a:xfrm>
            <a:off x="9973810" y="3119518"/>
            <a:ext cx="1388378" cy="155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5AF0F7-B8B1-B058-2C56-56CE5E3902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227" t="2720" r="11278" b="4921"/>
          <a:stretch/>
        </p:blipFill>
        <p:spPr>
          <a:xfrm>
            <a:off x="7244289" y="2684866"/>
            <a:ext cx="2090411" cy="373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9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Herança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CC10DE35-11EE-578A-81AF-1842B03CAF5A}"/>
              </a:ext>
            </a:extLst>
          </p:cNvPr>
          <p:cNvSpPr txBox="1">
            <a:spLocks/>
          </p:cNvSpPr>
          <p:nvPr/>
        </p:nvSpPr>
        <p:spPr bwMode="auto">
          <a:xfrm>
            <a:off x="204045" y="1013012"/>
            <a:ext cx="2978426" cy="95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Classes abstratas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ECAAD-E2BA-0831-472C-B7A38562501E}"/>
              </a:ext>
            </a:extLst>
          </p:cNvPr>
          <p:cNvSpPr txBox="1"/>
          <p:nvPr/>
        </p:nvSpPr>
        <p:spPr>
          <a:xfrm>
            <a:off x="337931" y="1970622"/>
            <a:ext cx="118540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/>
              <a:t>Classes abstratas não podem ser instanciadas.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/>
              <a:t>São meramente uma representação base para as classes filhos.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/>
              <a:t>Podem conter métodos abstratos, assim como métodos normais (concretos).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/>
              <a:t>Nem todas superclasses serão abstratas.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DD4A2D-8286-7285-67EB-4A4E2007B7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7" r="7097"/>
          <a:stretch/>
        </p:blipFill>
        <p:spPr>
          <a:xfrm>
            <a:off x="389646" y="4177811"/>
            <a:ext cx="11412706" cy="98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3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Herança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CC10DE35-11EE-578A-81AF-1842B03CAF5A}"/>
              </a:ext>
            </a:extLst>
          </p:cNvPr>
          <p:cNvSpPr txBox="1">
            <a:spLocks/>
          </p:cNvSpPr>
          <p:nvPr/>
        </p:nvSpPr>
        <p:spPr bwMode="auto">
          <a:xfrm>
            <a:off x="204044" y="1013012"/>
            <a:ext cx="4805278" cy="95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Diagrama de classes abstratas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99A70-8D8F-161C-8174-D88057DCFA58}"/>
              </a:ext>
            </a:extLst>
          </p:cNvPr>
          <p:cNvSpPr txBox="1"/>
          <p:nvPr/>
        </p:nvSpPr>
        <p:spPr>
          <a:xfrm>
            <a:off x="6506605" y="2382032"/>
            <a:ext cx="5143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/>
              <a:t>Classes e métodos abstratos são identificados pela sua notação em itálico</a:t>
            </a: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86503BD-4F4D-5E22-FB6C-AECD65864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86" y="1868151"/>
            <a:ext cx="4877839" cy="452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2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01A0816-218D-7371-6097-547CC92E4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3" t="3871" r="1742" b="15512"/>
          <a:stretch/>
        </p:blipFill>
        <p:spPr>
          <a:xfrm>
            <a:off x="1061804" y="4375837"/>
            <a:ext cx="9561445" cy="20150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Herança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CC10DE35-11EE-578A-81AF-1842B03CAF5A}"/>
              </a:ext>
            </a:extLst>
          </p:cNvPr>
          <p:cNvSpPr txBox="1">
            <a:spLocks/>
          </p:cNvSpPr>
          <p:nvPr/>
        </p:nvSpPr>
        <p:spPr bwMode="auto">
          <a:xfrm>
            <a:off x="223923" y="555423"/>
            <a:ext cx="3046051" cy="95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Métodos abstratos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7B455-037B-5DDF-FCFD-5AF77F0DC3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7" t="28925" r="1855" b="19642"/>
          <a:stretch/>
        </p:blipFill>
        <p:spPr>
          <a:xfrm>
            <a:off x="830042" y="3105594"/>
            <a:ext cx="10711207" cy="449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399A70-8D8F-161C-8174-D88057DCFA58}"/>
              </a:ext>
            </a:extLst>
          </p:cNvPr>
          <p:cNvSpPr txBox="1"/>
          <p:nvPr/>
        </p:nvSpPr>
        <p:spPr>
          <a:xfrm>
            <a:off x="311214" y="1588702"/>
            <a:ext cx="11880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/>
              <a:t>Podem ser criados somente nas classes abstratas.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/>
              <a:t>Métodos abstratos não terão corpo na classe abstrata.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/>
              <a:t>Obrigatoriamente terão que ser implementados nas classes filhos.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21F6C67-D5BB-25EA-C747-E5272DB0F813}"/>
              </a:ext>
            </a:extLst>
          </p:cNvPr>
          <p:cNvSpPr/>
          <p:nvPr/>
        </p:nvSpPr>
        <p:spPr>
          <a:xfrm rot="5400000">
            <a:off x="5034211" y="3904588"/>
            <a:ext cx="787836" cy="3318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8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revision>1</cp:revision>
  <dcterms:created xsi:type="dcterms:W3CDTF">2022-04-15T16:34:30Z</dcterms:created>
  <dcterms:modified xsi:type="dcterms:W3CDTF">2023-11-13T02:34:25Z</dcterms:modified>
</cp:coreProperties>
</file>