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3" r:id="rId3"/>
    <p:sldId id="294" r:id="rId4"/>
    <p:sldId id="29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38F1E-64EA-470C-8413-CCFBDA4D7630}" v="3" dt="2023-10-23T13:13:58.265"/>
    <p1510:client id="{CF4CDA5B-1F8B-40A3-BCF4-4811952FB768}" v="1" dt="2023-10-23T12:24:19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3890" autoAdjust="0"/>
  </p:normalViewPr>
  <p:slideViewPr>
    <p:cSldViewPr snapToGrid="0">
      <p:cViewPr varScale="1">
        <p:scale>
          <a:sx n="77" d="100"/>
          <a:sy n="77" d="100"/>
        </p:scale>
        <p:origin x="11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58A7E559-C3B6-4B55-A416-7EA822C617AA}"/>
    <pc:docChg chg="undo custSel modSld">
      <pc:chgData name="Henrique Delegrego" userId="dda1244064eddf32" providerId="LiveId" clId="{58A7E559-C3B6-4B55-A416-7EA822C617AA}" dt="2023-10-19T11:39:21.826" v="13" actId="20577"/>
      <pc:docMkLst>
        <pc:docMk/>
      </pc:docMkLst>
      <pc:sldChg chg="modSp mod">
        <pc:chgData name="Henrique Delegrego" userId="dda1244064eddf32" providerId="LiveId" clId="{58A7E559-C3B6-4B55-A416-7EA822C617AA}" dt="2023-10-19T11:39:21.826" v="13" actId="20577"/>
        <pc:sldMkLst>
          <pc:docMk/>
          <pc:sldMk cId="3666190080" sldId="293"/>
        </pc:sldMkLst>
        <pc:spChg chg="mod">
          <ac:chgData name="Henrique Delegrego" userId="dda1244064eddf32" providerId="LiveId" clId="{58A7E559-C3B6-4B55-A416-7EA822C617AA}" dt="2023-10-19T11:39:21.826" v="13" actId="20577"/>
          <ac:spMkLst>
            <pc:docMk/>
            <pc:sldMk cId="3666190080" sldId="293"/>
            <ac:spMk id="7" creationId="{84E506AB-7DF1-2AEF-68D5-8B879CDB40BD}"/>
          </ac:spMkLst>
        </pc:spChg>
        <pc:spChg chg="mod">
          <ac:chgData name="Henrique Delegrego" userId="dda1244064eddf32" providerId="LiveId" clId="{58A7E559-C3B6-4B55-A416-7EA822C617AA}" dt="2023-10-19T11:39:11.326" v="6" actId="1076"/>
          <ac:spMkLst>
            <pc:docMk/>
            <pc:sldMk cId="3666190080" sldId="293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8A7E559-C3B6-4B55-A416-7EA822C617AA}" dt="2023-10-19T11:39:03.888" v="5" actId="20577"/>
        <pc:sldMkLst>
          <pc:docMk/>
          <pc:sldMk cId="1152810284" sldId="294"/>
        </pc:sldMkLst>
        <pc:spChg chg="mod">
          <ac:chgData name="Henrique Delegrego" userId="dda1244064eddf32" providerId="LiveId" clId="{58A7E559-C3B6-4B55-A416-7EA822C617AA}" dt="2023-10-19T11:39:03.888" v="5" actId="20577"/>
          <ac:spMkLst>
            <pc:docMk/>
            <pc:sldMk cId="1152810284" sldId="294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06038F1E-64EA-470C-8413-CCFBDA4D7630}"/>
    <pc:docChg chg="custSel addSld modSld">
      <pc:chgData name="Henrique Delegrego" userId="dda1244064eddf32" providerId="LiveId" clId="{06038F1E-64EA-470C-8413-CCFBDA4D7630}" dt="2023-10-23T13:14:12.146" v="107" actId="20577"/>
      <pc:docMkLst>
        <pc:docMk/>
      </pc:docMkLst>
      <pc:sldChg chg="addSp modSp mod">
        <pc:chgData name="Henrique Delegrego" userId="dda1244064eddf32" providerId="LiveId" clId="{06038F1E-64EA-470C-8413-CCFBDA4D7630}" dt="2023-10-23T13:14:12.146" v="107" actId="20577"/>
        <pc:sldMkLst>
          <pc:docMk/>
          <pc:sldMk cId="3666190080" sldId="293"/>
        </pc:sldMkLst>
        <pc:spChg chg="add mod">
          <ac:chgData name="Henrique Delegrego" userId="dda1244064eddf32" providerId="LiveId" clId="{06038F1E-64EA-470C-8413-CCFBDA4D7630}" dt="2023-10-23T13:14:01.015" v="62" actId="20577"/>
          <ac:spMkLst>
            <pc:docMk/>
            <pc:sldMk cId="3666190080" sldId="293"/>
            <ac:spMk id="2" creationId="{396B5182-9BAA-9AE2-1BA8-95151280A951}"/>
          </ac:spMkLst>
        </pc:spChg>
        <pc:spChg chg="mod">
          <ac:chgData name="Henrique Delegrego" userId="dda1244064eddf32" providerId="LiveId" clId="{06038F1E-64EA-470C-8413-CCFBDA4D7630}" dt="2023-10-23T13:14:12.146" v="107" actId="20577"/>
          <ac:spMkLst>
            <pc:docMk/>
            <pc:sldMk cId="3666190080" sldId="293"/>
            <ac:spMk id="7" creationId="{84E506AB-7DF1-2AEF-68D5-8B879CDB40BD}"/>
          </ac:spMkLst>
        </pc:spChg>
      </pc:sldChg>
      <pc:sldChg chg="addSp delSp modSp add mod">
        <pc:chgData name="Henrique Delegrego" userId="dda1244064eddf32" providerId="LiveId" clId="{06038F1E-64EA-470C-8413-CCFBDA4D7630}" dt="2023-10-23T13:11:03.855" v="34" actId="1076"/>
        <pc:sldMkLst>
          <pc:docMk/>
          <pc:sldMk cId="2855380506" sldId="295"/>
        </pc:sldMkLst>
        <pc:spChg chg="add mod">
          <ac:chgData name="Henrique Delegrego" userId="dda1244064eddf32" providerId="LiveId" clId="{06038F1E-64EA-470C-8413-CCFBDA4D7630}" dt="2023-10-23T13:09:09.303" v="29" actId="14100"/>
          <ac:spMkLst>
            <pc:docMk/>
            <pc:sldMk cId="2855380506" sldId="295"/>
            <ac:spMk id="2" creationId="{35DAEDB8-7CA5-724B-E5D7-D27DBBB0F21C}"/>
          </ac:spMkLst>
        </pc:spChg>
        <pc:picChg chg="del">
          <ac:chgData name="Henrique Delegrego" userId="dda1244064eddf32" providerId="LiveId" clId="{06038F1E-64EA-470C-8413-CCFBDA4D7630}" dt="2023-10-23T13:08:45.956" v="1" actId="478"/>
          <ac:picMkLst>
            <pc:docMk/>
            <pc:sldMk cId="2855380506" sldId="295"/>
            <ac:picMk id="5" creationId="{D9642074-66A2-AECA-6712-065FE7F070C4}"/>
          </ac:picMkLst>
        </pc:picChg>
        <pc:picChg chg="add mod">
          <ac:chgData name="Henrique Delegrego" userId="dda1244064eddf32" providerId="LiveId" clId="{06038F1E-64EA-470C-8413-CCFBDA4D7630}" dt="2023-10-23T13:11:03.855" v="34" actId="1076"/>
          <ac:picMkLst>
            <pc:docMk/>
            <pc:sldMk cId="2855380506" sldId="295"/>
            <ac:picMk id="6" creationId="{AAFCA622-4CA3-8C50-1FF5-6545F0627434}"/>
          </ac:picMkLst>
        </pc:picChg>
      </pc:sldChg>
    </pc:docChg>
  </pc:docChgLst>
  <pc:docChgLst>
    <pc:chgData name="Henrique Delegrego" userId="dda1244064eddf32" providerId="LiveId" clId="{CF4CDA5B-1F8B-40A3-BCF4-4811952FB768}"/>
    <pc:docChg chg="custSel modSld">
      <pc:chgData name="Henrique Delegrego" userId="dda1244064eddf32" providerId="LiveId" clId="{CF4CDA5B-1F8B-40A3-BCF4-4811952FB768}" dt="2023-10-23T12:24:19.599" v="7" actId="1076"/>
      <pc:docMkLst>
        <pc:docMk/>
      </pc:docMkLst>
      <pc:sldChg chg="addSp delSp modSp mod">
        <pc:chgData name="Henrique Delegrego" userId="dda1244064eddf32" providerId="LiveId" clId="{CF4CDA5B-1F8B-40A3-BCF4-4811952FB768}" dt="2023-10-23T12:24:19.599" v="7" actId="1076"/>
        <pc:sldMkLst>
          <pc:docMk/>
          <pc:sldMk cId="1152810284" sldId="294"/>
        </pc:sldMkLst>
        <pc:spChg chg="mod">
          <ac:chgData name="Henrique Delegrego" userId="dda1244064eddf32" providerId="LiveId" clId="{CF4CDA5B-1F8B-40A3-BCF4-4811952FB768}" dt="2023-10-23T12:24:19.599" v="7" actId="1076"/>
          <ac:spMkLst>
            <pc:docMk/>
            <pc:sldMk cId="1152810284" sldId="294"/>
            <ac:spMk id="9" creationId="{E84F1816-27BF-4854-9924-2042EF53FB5C}"/>
          </ac:spMkLst>
        </pc:spChg>
        <pc:picChg chg="del">
          <ac:chgData name="Henrique Delegrego" userId="dda1244064eddf32" providerId="LiveId" clId="{CF4CDA5B-1F8B-40A3-BCF4-4811952FB768}" dt="2023-10-23T12:24:05.223" v="0" actId="478"/>
          <ac:picMkLst>
            <pc:docMk/>
            <pc:sldMk cId="1152810284" sldId="294"/>
            <ac:picMk id="3" creationId="{7E9F3939-7D11-851A-1F18-E1500AF67153}"/>
          </ac:picMkLst>
        </pc:picChg>
        <pc:picChg chg="add mod">
          <ac:chgData name="Henrique Delegrego" userId="dda1244064eddf32" providerId="LiveId" clId="{CF4CDA5B-1F8B-40A3-BCF4-4811952FB768}" dt="2023-10-23T12:24:18.976" v="6" actId="1076"/>
          <ac:picMkLst>
            <pc:docMk/>
            <pc:sldMk cId="1152810284" sldId="294"/>
            <ac:picMk id="5" creationId="{D9642074-66A2-AECA-6712-065FE7F070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506AB-7DF1-2AEF-68D5-8B879CDB40BD}"/>
              </a:ext>
            </a:extLst>
          </p:cNvPr>
          <p:cNvSpPr txBox="1"/>
          <p:nvPr/>
        </p:nvSpPr>
        <p:spPr>
          <a:xfrm>
            <a:off x="249918" y="1927801"/>
            <a:ext cx="104084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Existem várias classes.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Usaremos a classe LocalDate, introduzida no Java 8 (2014).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Não é instanciada.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Guarda informações na ordem (ano, mês, dia).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Lançará uma exceção caso a data não exista.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396B5182-9BAA-9AE2-1BA8-95151280A951}"/>
              </a:ext>
            </a:extLst>
          </p:cNvPr>
          <p:cNvSpPr txBox="1">
            <a:spLocks/>
          </p:cNvSpPr>
          <p:nvPr/>
        </p:nvSpPr>
        <p:spPr bwMode="auto">
          <a:xfrm>
            <a:off x="385383" y="716088"/>
            <a:ext cx="2964103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Datas no Java</a:t>
            </a:r>
          </a:p>
        </p:txBody>
      </p:sp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41313" y="0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42074-66A2-AECA-6712-065FE7F07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7" y="1617868"/>
            <a:ext cx="12157373" cy="40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1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41313" y="0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35DAEDB8-7CA5-724B-E5D7-D27DBBB0F21C}"/>
              </a:ext>
            </a:extLst>
          </p:cNvPr>
          <p:cNvSpPr txBox="1">
            <a:spLocks/>
          </p:cNvSpPr>
          <p:nvPr/>
        </p:nvSpPr>
        <p:spPr bwMode="auto">
          <a:xfrm>
            <a:off x="385383" y="716088"/>
            <a:ext cx="2964103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Validação de datas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CA622-4CA3-8C50-1FF5-6545F0627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3" y="2860159"/>
            <a:ext cx="11769070" cy="19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54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251</cp:revision>
  <dcterms:created xsi:type="dcterms:W3CDTF">2022-04-15T16:34:30Z</dcterms:created>
  <dcterms:modified xsi:type="dcterms:W3CDTF">2023-10-23T13:14:20Z</dcterms:modified>
</cp:coreProperties>
</file>