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5" r:id="rId3"/>
    <p:sldId id="293" r:id="rId4"/>
    <p:sldId id="297" r:id="rId5"/>
    <p:sldId id="294" r:id="rId6"/>
    <p:sldId id="296" r:id="rId7"/>
    <p:sldId id="298" r:id="rId8"/>
    <p:sldId id="299" r:id="rId9"/>
    <p:sldId id="300" r:id="rId10"/>
    <p:sldId id="301" r:id="rId11"/>
    <p:sldId id="302" r:id="rId12"/>
    <p:sldId id="30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101"/>
    <a:srgbClr val="EDB717"/>
    <a:srgbClr val="0C9D8B"/>
    <a:srgbClr val="B1292F"/>
    <a:srgbClr val="0093DA"/>
    <a:srgbClr val="293E6B"/>
    <a:srgbClr val="DFA71B"/>
    <a:srgbClr val="FF9900"/>
    <a:srgbClr val="DBA41B"/>
    <a:srgbClr val="D09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F2D99-DFAD-497D-8EE5-0A0D59217890}" v="841" dt="2023-11-13T11:04:42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3890" autoAdjust="0"/>
  </p:normalViewPr>
  <p:slideViewPr>
    <p:cSldViewPr snapToGrid="0">
      <p:cViewPr varScale="1">
        <p:scale>
          <a:sx n="77" d="100"/>
          <a:sy n="77" d="100"/>
        </p:scale>
        <p:origin x="11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546F2D99-DFAD-497D-8EE5-0A0D59217890}"/>
    <pc:docChg chg="undo custSel addSld modSld sldOrd">
      <pc:chgData name="Henrique Delegrego" userId="dda1244064eddf32" providerId="LiveId" clId="{546F2D99-DFAD-497D-8EE5-0A0D59217890}" dt="2023-11-13T11:04:42.388" v="1256"/>
      <pc:docMkLst>
        <pc:docMk/>
      </pc:docMkLst>
      <pc:sldChg chg="modSp mod">
        <pc:chgData name="Henrique Delegrego" userId="dda1244064eddf32" providerId="LiveId" clId="{546F2D99-DFAD-497D-8EE5-0A0D59217890}" dt="2023-11-07T11:06:32.523" v="20"/>
        <pc:sldMkLst>
          <pc:docMk/>
          <pc:sldMk cId="1624184106" sldId="287"/>
        </pc:sldMkLst>
        <pc:spChg chg="mod">
          <ac:chgData name="Henrique Delegrego" userId="dda1244064eddf32" providerId="LiveId" clId="{546F2D99-DFAD-497D-8EE5-0A0D59217890}" dt="2023-11-07T11:06:32.523" v="20"/>
          <ac:spMkLst>
            <pc:docMk/>
            <pc:sldMk cId="1624184106" sldId="287"/>
            <ac:spMk id="9" creationId="{E84F1816-27BF-4854-9924-2042EF53FB5C}"/>
          </ac:spMkLst>
        </pc:spChg>
      </pc:sldChg>
      <pc:sldChg chg="addSp delSp modSp mod modAnim">
        <pc:chgData name="Henrique Delegrego" userId="dda1244064eddf32" providerId="LiveId" clId="{546F2D99-DFAD-497D-8EE5-0A0D59217890}" dt="2023-11-13T10:48:44.954" v="1231" actId="1076"/>
        <pc:sldMkLst>
          <pc:docMk/>
          <pc:sldMk cId="3666190080" sldId="293"/>
        </pc:sldMkLst>
        <pc:spChg chg="add mod">
          <ac:chgData name="Henrique Delegrego" userId="dda1244064eddf32" providerId="LiveId" clId="{546F2D99-DFAD-497D-8EE5-0A0D59217890}" dt="2023-11-07T11:06:52.909" v="26"/>
          <ac:spMkLst>
            <pc:docMk/>
            <pc:sldMk cId="3666190080" sldId="293"/>
            <ac:spMk id="2" creationId="{872938A4-5E53-0D3D-4557-A16D3A0C1195}"/>
          </ac:spMkLst>
        </pc:spChg>
        <pc:spChg chg="add mod">
          <ac:chgData name="Henrique Delegrego" userId="dda1244064eddf32" providerId="LiveId" clId="{546F2D99-DFAD-497D-8EE5-0A0D59217890}" dt="2023-11-13T10:48:44.954" v="1231" actId="1076"/>
          <ac:spMkLst>
            <pc:docMk/>
            <pc:sldMk cId="3666190080" sldId="293"/>
            <ac:spMk id="3" creationId="{06A904F3-84EB-FDF2-C63D-2BA9C31E43B8}"/>
          </ac:spMkLst>
        </pc:spChg>
        <pc:spChg chg="mod">
          <ac:chgData name="Henrique Delegrego" userId="dda1244064eddf32" providerId="LiveId" clId="{546F2D99-DFAD-497D-8EE5-0A0D59217890}" dt="2023-11-13T10:48:43.020" v="1230" actId="1076"/>
          <ac:spMkLst>
            <pc:docMk/>
            <pc:sldMk cId="3666190080" sldId="293"/>
            <ac:spMk id="5" creationId="{AA36914D-E634-2119-DC84-B98669F26AA2}"/>
          </ac:spMkLst>
        </pc:spChg>
        <pc:spChg chg="del">
          <ac:chgData name="Henrique Delegrego" userId="dda1244064eddf32" providerId="LiveId" clId="{546F2D99-DFAD-497D-8EE5-0A0D59217890}" dt="2023-11-07T11:06:52.750" v="25" actId="478"/>
          <ac:spMkLst>
            <pc:docMk/>
            <pc:sldMk cId="3666190080" sldId="293"/>
            <ac:spMk id="9" creationId="{E84F1816-27BF-4854-9924-2042EF53FB5C}"/>
          </ac:spMkLst>
        </pc:spChg>
      </pc:sldChg>
      <pc:sldChg chg="addSp delSp modSp mod modAnim">
        <pc:chgData name="Henrique Delegrego" userId="dda1244064eddf32" providerId="LiveId" clId="{546F2D99-DFAD-497D-8EE5-0A0D59217890}" dt="2023-11-07T12:07:54.335" v="1022"/>
        <pc:sldMkLst>
          <pc:docMk/>
          <pc:sldMk cId="115584255" sldId="294"/>
        </pc:sldMkLst>
        <pc:spChg chg="add mod">
          <ac:chgData name="Henrique Delegrego" userId="dda1244064eddf32" providerId="LiveId" clId="{546F2D99-DFAD-497D-8EE5-0A0D59217890}" dt="2023-11-07T11:06:55.762" v="28"/>
          <ac:spMkLst>
            <pc:docMk/>
            <pc:sldMk cId="115584255" sldId="294"/>
            <ac:spMk id="2" creationId="{68DE2049-6495-87CC-2891-4D11636356E8}"/>
          </ac:spMkLst>
        </pc:spChg>
        <pc:spChg chg="add mod">
          <ac:chgData name="Henrique Delegrego" userId="dda1244064eddf32" providerId="LiveId" clId="{546F2D99-DFAD-497D-8EE5-0A0D59217890}" dt="2023-11-07T11:21:13.383" v="125" actId="20577"/>
          <ac:spMkLst>
            <pc:docMk/>
            <pc:sldMk cId="115584255" sldId="294"/>
            <ac:spMk id="3" creationId="{066BFC93-0B08-D3E3-5860-FB1C495CE1F6}"/>
          </ac:spMkLst>
        </pc:spChg>
        <pc:spChg chg="mod">
          <ac:chgData name="Henrique Delegrego" userId="dda1244064eddf32" providerId="LiveId" clId="{546F2D99-DFAD-497D-8EE5-0A0D59217890}" dt="2023-11-07T11:26:52.514" v="199" actId="404"/>
          <ac:spMkLst>
            <pc:docMk/>
            <pc:sldMk cId="115584255" sldId="294"/>
            <ac:spMk id="5" creationId="{AA36914D-E634-2119-DC84-B98669F26AA2}"/>
          </ac:spMkLst>
        </pc:spChg>
        <pc:spChg chg="del">
          <ac:chgData name="Henrique Delegrego" userId="dda1244064eddf32" providerId="LiveId" clId="{546F2D99-DFAD-497D-8EE5-0A0D59217890}" dt="2023-11-07T11:06:55.614" v="27" actId="478"/>
          <ac:spMkLst>
            <pc:docMk/>
            <pc:sldMk cId="115584255" sldId="294"/>
            <ac:spMk id="9" creationId="{E84F1816-27BF-4854-9924-2042EF53FB5C}"/>
          </ac:spMkLst>
        </pc:spChg>
      </pc:sldChg>
      <pc:sldChg chg="addSp delSp modSp mod ord modAnim">
        <pc:chgData name="Henrique Delegrego" userId="dda1244064eddf32" providerId="LiveId" clId="{546F2D99-DFAD-497D-8EE5-0A0D59217890}" dt="2023-11-07T11:18:31.936" v="102" actId="207"/>
        <pc:sldMkLst>
          <pc:docMk/>
          <pc:sldMk cId="3441744556" sldId="295"/>
        </pc:sldMkLst>
        <pc:spChg chg="add del mod">
          <ac:chgData name="Henrique Delegrego" userId="dda1244064eddf32" providerId="LiveId" clId="{546F2D99-DFAD-497D-8EE5-0A0D59217890}" dt="2023-11-07T11:06:50.518" v="24" actId="21"/>
          <ac:spMkLst>
            <pc:docMk/>
            <pc:sldMk cId="3441744556" sldId="295"/>
            <ac:spMk id="2" creationId="{2D097591-0863-6868-5E7E-2ED2609AFF27}"/>
          </ac:spMkLst>
        </pc:spChg>
        <pc:spChg chg="mod">
          <ac:chgData name="Henrique Delegrego" userId="dda1244064eddf32" providerId="LiveId" clId="{546F2D99-DFAD-497D-8EE5-0A0D59217890}" dt="2023-11-07T11:18:22.079" v="99" actId="1076"/>
          <ac:spMkLst>
            <pc:docMk/>
            <pc:sldMk cId="3441744556" sldId="295"/>
            <ac:spMk id="6" creationId="{C260F3B3-8DB5-7B58-E11E-388C91645005}"/>
          </ac:spMkLst>
        </pc:spChg>
        <pc:spChg chg="del mod">
          <ac:chgData name="Henrique Delegrego" userId="dda1244064eddf32" providerId="LiveId" clId="{546F2D99-DFAD-497D-8EE5-0A0D59217890}" dt="2023-11-07T10:56:10.721" v="17" actId="478"/>
          <ac:spMkLst>
            <pc:docMk/>
            <pc:sldMk cId="3441744556" sldId="295"/>
            <ac:spMk id="9" creationId="{E84F1816-27BF-4854-9924-2042EF53FB5C}"/>
          </ac:spMkLst>
        </pc:spChg>
        <pc:spChg chg="mod">
          <ac:chgData name="Henrique Delegrego" userId="dda1244064eddf32" providerId="LiveId" clId="{546F2D99-DFAD-497D-8EE5-0A0D59217890}" dt="2023-11-07T11:18:22.079" v="99" actId="1076"/>
          <ac:spMkLst>
            <pc:docMk/>
            <pc:sldMk cId="3441744556" sldId="295"/>
            <ac:spMk id="10" creationId="{8156A9B2-CC11-575E-9115-E8EC0546CBF6}"/>
          </ac:spMkLst>
        </pc:spChg>
        <pc:spChg chg="mod">
          <ac:chgData name="Henrique Delegrego" userId="dda1244064eddf32" providerId="LiveId" clId="{546F2D99-DFAD-497D-8EE5-0A0D59217890}" dt="2023-11-07T11:18:22.079" v="99" actId="1076"/>
          <ac:spMkLst>
            <pc:docMk/>
            <pc:sldMk cId="3441744556" sldId="295"/>
            <ac:spMk id="11" creationId="{954CFD28-576B-6B04-721E-E63ADAA6E5BE}"/>
          </ac:spMkLst>
        </pc:spChg>
        <pc:spChg chg="mod">
          <ac:chgData name="Henrique Delegrego" userId="dda1244064eddf32" providerId="LiveId" clId="{546F2D99-DFAD-497D-8EE5-0A0D59217890}" dt="2023-11-07T11:18:22.079" v="99" actId="1076"/>
          <ac:spMkLst>
            <pc:docMk/>
            <pc:sldMk cId="3441744556" sldId="295"/>
            <ac:spMk id="12" creationId="{B43FF866-2209-04B5-311D-E643E478E796}"/>
          </ac:spMkLst>
        </pc:spChg>
        <pc:spChg chg="mod">
          <ac:chgData name="Henrique Delegrego" userId="dda1244064eddf32" providerId="LiveId" clId="{546F2D99-DFAD-497D-8EE5-0A0D59217890}" dt="2023-11-07T11:18:22.079" v="99" actId="1076"/>
          <ac:spMkLst>
            <pc:docMk/>
            <pc:sldMk cId="3441744556" sldId="295"/>
            <ac:spMk id="13" creationId="{2D39C332-978E-24CE-CC07-AC624E50D481}"/>
          </ac:spMkLst>
        </pc:spChg>
        <pc:spChg chg="mod">
          <ac:chgData name="Henrique Delegrego" userId="dda1244064eddf32" providerId="LiveId" clId="{546F2D99-DFAD-497D-8EE5-0A0D59217890}" dt="2023-11-07T11:18:22.079" v="99" actId="1076"/>
          <ac:spMkLst>
            <pc:docMk/>
            <pc:sldMk cId="3441744556" sldId="295"/>
            <ac:spMk id="14" creationId="{863FB0F3-D66F-3A1E-3705-61D6E18CB695}"/>
          </ac:spMkLst>
        </pc:spChg>
        <pc:spChg chg="mod">
          <ac:chgData name="Henrique Delegrego" userId="dda1244064eddf32" providerId="LiveId" clId="{546F2D99-DFAD-497D-8EE5-0A0D59217890}" dt="2023-11-07T11:18:22.079" v="99" actId="1076"/>
          <ac:spMkLst>
            <pc:docMk/>
            <pc:sldMk cId="3441744556" sldId="295"/>
            <ac:spMk id="15" creationId="{3C1FD7CB-411F-3A47-781E-CAF23F26C4AC}"/>
          </ac:spMkLst>
        </pc:spChg>
        <pc:spChg chg="mod">
          <ac:chgData name="Henrique Delegrego" userId="dda1244064eddf32" providerId="LiveId" clId="{546F2D99-DFAD-497D-8EE5-0A0D59217890}" dt="2023-11-07T11:18:22.079" v="99" actId="1076"/>
          <ac:spMkLst>
            <pc:docMk/>
            <pc:sldMk cId="3441744556" sldId="295"/>
            <ac:spMk id="16" creationId="{764478D5-BCA9-AC7F-569B-AB8671919DDE}"/>
          </ac:spMkLst>
        </pc:spChg>
        <pc:spChg chg="mod">
          <ac:chgData name="Henrique Delegrego" userId="dda1244064eddf32" providerId="LiveId" clId="{546F2D99-DFAD-497D-8EE5-0A0D59217890}" dt="2023-11-07T11:18:22.079" v="99" actId="1076"/>
          <ac:spMkLst>
            <pc:docMk/>
            <pc:sldMk cId="3441744556" sldId="295"/>
            <ac:spMk id="17" creationId="{445714FD-2A36-CD70-3F94-055826F6823C}"/>
          </ac:spMkLst>
        </pc:spChg>
        <pc:spChg chg="mod">
          <ac:chgData name="Henrique Delegrego" userId="dda1244064eddf32" providerId="LiveId" clId="{546F2D99-DFAD-497D-8EE5-0A0D59217890}" dt="2023-11-07T11:18:31.936" v="102" actId="207"/>
          <ac:spMkLst>
            <pc:docMk/>
            <pc:sldMk cId="3441744556" sldId="295"/>
            <ac:spMk id="18" creationId="{8B936547-F0EF-F5ED-DA0D-BD2CEAA5D4F4}"/>
          </ac:spMkLst>
        </pc:spChg>
        <pc:spChg chg="mod">
          <ac:chgData name="Henrique Delegrego" userId="dda1244064eddf32" providerId="LiveId" clId="{546F2D99-DFAD-497D-8EE5-0A0D59217890}" dt="2023-11-07T11:18:22.079" v="99" actId="1076"/>
          <ac:spMkLst>
            <pc:docMk/>
            <pc:sldMk cId="3441744556" sldId="295"/>
            <ac:spMk id="19" creationId="{BC86304A-A5E5-195D-3FB1-F5409A53A8AB}"/>
          </ac:spMkLst>
        </pc:spChg>
        <pc:picChg chg="mod">
          <ac:chgData name="Henrique Delegrego" userId="dda1244064eddf32" providerId="LiveId" clId="{546F2D99-DFAD-497D-8EE5-0A0D59217890}" dt="2023-11-07T11:18:22.079" v="99" actId="1076"/>
          <ac:picMkLst>
            <pc:docMk/>
            <pc:sldMk cId="3441744556" sldId="295"/>
            <ac:picMk id="1026" creationId="{C532B236-6016-C668-7AAB-A65B9F4D34DA}"/>
          </ac:picMkLst>
        </pc:picChg>
      </pc:sldChg>
      <pc:sldChg chg="addSp delSp modSp mod delAnim modAnim">
        <pc:chgData name="Henrique Delegrego" userId="dda1244064eddf32" providerId="LiveId" clId="{546F2D99-DFAD-497D-8EE5-0A0D59217890}" dt="2023-11-07T12:08:03.738" v="1023"/>
        <pc:sldMkLst>
          <pc:docMk/>
          <pc:sldMk cId="1422753767" sldId="296"/>
        </pc:sldMkLst>
        <pc:spChg chg="add mod">
          <ac:chgData name="Henrique Delegrego" userId="dda1244064eddf32" providerId="LiveId" clId="{546F2D99-DFAD-497D-8EE5-0A0D59217890}" dt="2023-11-07T11:06:58.680" v="30"/>
          <ac:spMkLst>
            <pc:docMk/>
            <pc:sldMk cId="1422753767" sldId="296"/>
            <ac:spMk id="2" creationId="{EAEBDA1E-06DF-765B-86C6-15DBAFA2914B}"/>
          </ac:spMkLst>
        </pc:spChg>
        <pc:spChg chg="add mod">
          <ac:chgData name="Henrique Delegrego" userId="dda1244064eddf32" providerId="LiveId" clId="{546F2D99-DFAD-497D-8EE5-0A0D59217890}" dt="2023-11-07T11:27:21.401" v="246" actId="1076"/>
          <ac:spMkLst>
            <pc:docMk/>
            <pc:sldMk cId="1422753767" sldId="296"/>
            <ac:spMk id="3" creationId="{23DA5291-AE05-760C-D321-E49BFCF0C64A}"/>
          </ac:spMkLst>
        </pc:spChg>
        <pc:spChg chg="mod">
          <ac:chgData name="Henrique Delegrego" userId="dda1244064eddf32" providerId="LiveId" clId="{546F2D99-DFAD-497D-8EE5-0A0D59217890}" dt="2023-11-07T11:46:09.331" v="704" actId="20577"/>
          <ac:spMkLst>
            <pc:docMk/>
            <pc:sldMk cId="1422753767" sldId="296"/>
            <ac:spMk id="5" creationId="{AA36914D-E634-2119-DC84-B98669F26AA2}"/>
          </ac:spMkLst>
        </pc:spChg>
        <pc:spChg chg="del">
          <ac:chgData name="Henrique Delegrego" userId="dda1244064eddf32" providerId="LiveId" clId="{546F2D99-DFAD-497D-8EE5-0A0D59217890}" dt="2023-11-07T11:06:58.522" v="29" actId="478"/>
          <ac:spMkLst>
            <pc:docMk/>
            <pc:sldMk cId="1422753767" sldId="296"/>
            <ac:spMk id="9" creationId="{E84F1816-27BF-4854-9924-2042EF53FB5C}"/>
          </ac:spMkLst>
        </pc:spChg>
        <pc:picChg chg="del">
          <ac:chgData name="Henrique Delegrego" userId="dda1244064eddf32" providerId="LiveId" clId="{546F2D99-DFAD-497D-8EE5-0A0D59217890}" dt="2023-11-07T11:26:58.040" v="200" actId="478"/>
          <ac:picMkLst>
            <pc:docMk/>
            <pc:sldMk cId="1422753767" sldId="296"/>
            <ac:picMk id="7" creationId="{A7AE0D7B-6276-3510-9B28-96A563FFD212}"/>
          </ac:picMkLst>
        </pc:picChg>
      </pc:sldChg>
      <pc:sldChg chg="modSp add mod">
        <pc:chgData name="Henrique Delegrego" userId="dda1244064eddf32" providerId="LiveId" clId="{546F2D99-DFAD-497D-8EE5-0A0D59217890}" dt="2023-11-13T10:52:29.028" v="1243" actId="20577"/>
        <pc:sldMkLst>
          <pc:docMk/>
          <pc:sldMk cId="3543782731" sldId="297"/>
        </pc:sldMkLst>
        <pc:spChg chg="mod">
          <ac:chgData name="Henrique Delegrego" userId="dda1244064eddf32" providerId="LiveId" clId="{546F2D99-DFAD-497D-8EE5-0A0D59217890}" dt="2023-11-07T11:18:55.289" v="103" actId="1076"/>
          <ac:spMkLst>
            <pc:docMk/>
            <pc:sldMk cId="3543782731" sldId="297"/>
            <ac:spMk id="3" creationId="{06A904F3-84EB-FDF2-C63D-2BA9C31E43B8}"/>
          </ac:spMkLst>
        </pc:spChg>
        <pc:spChg chg="mod">
          <ac:chgData name="Henrique Delegrego" userId="dda1244064eddf32" providerId="LiveId" clId="{546F2D99-DFAD-497D-8EE5-0A0D59217890}" dt="2023-11-13T10:52:29.028" v="1243" actId="20577"/>
          <ac:spMkLst>
            <pc:docMk/>
            <pc:sldMk cId="3543782731" sldId="297"/>
            <ac:spMk id="5" creationId="{AA36914D-E634-2119-DC84-B98669F26AA2}"/>
          </ac:spMkLst>
        </pc:spChg>
      </pc:sldChg>
      <pc:sldChg chg="modSp add mod modAnim">
        <pc:chgData name="Henrique Delegrego" userId="dda1244064eddf32" providerId="LiveId" clId="{546F2D99-DFAD-497D-8EE5-0A0D59217890}" dt="2023-11-07T12:08:06.639" v="1024"/>
        <pc:sldMkLst>
          <pc:docMk/>
          <pc:sldMk cId="2761370959" sldId="298"/>
        </pc:sldMkLst>
        <pc:spChg chg="mod">
          <ac:chgData name="Henrique Delegrego" userId="dda1244064eddf32" providerId="LiveId" clId="{546F2D99-DFAD-497D-8EE5-0A0D59217890}" dt="2023-11-07T11:32:20.236" v="369" actId="14100"/>
          <ac:spMkLst>
            <pc:docMk/>
            <pc:sldMk cId="2761370959" sldId="298"/>
            <ac:spMk id="3" creationId="{23DA5291-AE05-760C-D321-E49BFCF0C64A}"/>
          </ac:spMkLst>
        </pc:spChg>
        <pc:spChg chg="mod">
          <ac:chgData name="Henrique Delegrego" userId="dda1244064eddf32" providerId="LiveId" clId="{546F2D99-DFAD-497D-8EE5-0A0D59217890}" dt="2023-11-07T11:40:41.598" v="640" actId="1076"/>
          <ac:spMkLst>
            <pc:docMk/>
            <pc:sldMk cId="2761370959" sldId="298"/>
            <ac:spMk id="5" creationId="{AA36914D-E634-2119-DC84-B98669F26AA2}"/>
          </ac:spMkLst>
        </pc:spChg>
      </pc:sldChg>
      <pc:sldChg chg="modSp add mod modAnim">
        <pc:chgData name="Henrique Delegrego" userId="dda1244064eddf32" providerId="LiveId" clId="{546F2D99-DFAD-497D-8EE5-0A0D59217890}" dt="2023-11-13T11:00:07.985" v="1246"/>
        <pc:sldMkLst>
          <pc:docMk/>
          <pc:sldMk cId="3539671099" sldId="299"/>
        </pc:sldMkLst>
        <pc:spChg chg="mod">
          <ac:chgData name="Henrique Delegrego" userId="dda1244064eddf32" providerId="LiveId" clId="{546F2D99-DFAD-497D-8EE5-0A0D59217890}" dt="2023-11-07T11:41:06.414" v="642"/>
          <ac:spMkLst>
            <pc:docMk/>
            <pc:sldMk cId="3539671099" sldId="299"/>
            <ac:spMk id="3" creationId="{23DA5291-AE05-760C-D321-E49BFCF0C64A}"/>
          </ac:spMkLst>
        </pc:spChg>
        <pc:spChg chg="mod">
          <ac:chgData name="Henrique Delegrego" userId="dda1244064eddf32" providerId="LiveId" clId="{546F2D99-DFAD-497D-8EE5-0A0D59217890}" dt="2023-11-07T12:08:18.115" v="1027" actId="20577"/>
          <ac:spMkLst>
            <pc:docMk/>
            <pc:sldMk cId="3539671099" sldId="299"/>
            <ac:spMk id="5" creationId="{AA36914D-E634-2119-DC84-B98669F26AA2}"/>
          </ac:spMkLst>
        </pc:spChg>
      </pc:sldChg>
      <pc:sldChg chg="modSp add mod modAnim">
        <pc:chgData name="Henrique Delegrego" userId="dda1244064eddf32" providerId="LiveId" clId="{546F2D99-DFAD-497D-8EE5-0A0D59217890}" dt="2023-11-07T12:08:28.537" v="1031"/>
        <pc:sldMkLst>
          <pc:docMk/>
          <pc:sldMk cId="751082618" sldId="300"/>
        </pc:sldMkLst>
        <pc:spChg chg="mod">
          <ac:chgData name="Henrique Delegrego" userId="dda1244064eddf32" providerId="LiveId" clId="{546F2D99-DFAD-497D-8EE5-0A0D59217890}" dt="2023-11-07T11:46:20.385" v="720" actId="20577"/>
          <ac:spMkLst>
            <pc:docMk/>
            <pc:sldMk cId="751082618" sldId="300"/>
            <ac:spMk id="3" creationId="{23DA5291-AE05-760C-D321-E49BFCF0C64A}"/>
          </ac:spMkLst>
        </pc:spChg>
        <pc:spChg chg="mod">
          <ac:chgData name="Henrique Delegrego" userId="dda1244064eddf32" providerId="LiveId" clId="{546F2D99-DFAD-497D-8EE5-0A0D59217890}" dt="2023-11-07T12:08:25.587" v="1030" actId="1076"/>
          <ac:spMkLst>
            <pc:docMk/>
            <pc:sldMk cId="751082618" sldId="300"/>
            <ac:spMk id="5" creationId="{AA36914D-E634-2119-DC84-B98669F26AA2}"/>
          </ac:spMkLst>
        </pc:spChg>
      </pc:sldChg>
      <pc:sldChg chg="addSp modSp add mod modAnim">
        <pc:chgData name="Henrique Delegrego" userId="dda1244064eddf32" providerId="LiveId" clId="{546F2D99-DFAD-497D-8EE5-0A0D59217890}" dt="2023-11-13T11:04:42.388" v="1256"/>
        <pc:sldMkLst>
          <pc:docMk/>
          <pc:sldMk cId="3172834264" sldId="301"/>
        </pc:sldMkLst>
        <pc:spChg chg="mod">
          <ac:chgData name="Henrique Delegrego" userId="dda1244064eddf32" providerId="LiveId" clId="{546F2D99-DFAD-497D-8EE5-0A0D59217890}" dt="2023-11-07T11:57:21.971" v="943" actId="1076"/>
          <ac:spMkLst>
            <pc:docMk/>
            <pc:sldMk cId="3172834264" sldId="301"/>
            <ac:spMk id="3" creationId="{23DA5291-AE05-760C-D321-E49BFCF0C64A}"/>
          </ac:spMkLst>
        </pc:spChg>
        <pc:spChg chg="mod">
          <ac:chgData name="Henrique Delegrego" userId="dda1244064eddf32" providerId="LiveId" clId="{546F2D99-DFAD-497D-8EE5-0A0D59217890}" dt="2023-11-13T11:04:03.548" v="1248" actId="21"/>
          <ac:spMkLst>
            <pc:docMk/>
            <pc:sldMk cId="3172834264" sldId="301"/>
            <ac:spMk id="5" creationId="{AA36914D-E634-2119-DC84-B98669F26AA2}"/>
          </ac:spMkLst>
        </pc:spChg>
        <pc:spChg chg="add mod">
          <ac:chgData name="Henrique Delegrego" userId="dda1244064eddf32" providerId="LiveId" clId="{546F2D99-DFAD-497D-8EE5-0A0D59217890}" dt="2023-11-13T11:04:31.692" v="1255" actId="14100"/>
          <ac:spMkLst>
            <pc:docMk/>
            <pc:sldMk cId="3172834264" sldId="301"/>
            <ac:spMk id="8" creationId="{D5502C98-0C55-B1A1-1294-C9859FD4495D}"/>
          </ac:spMkLst>
        </pc:spChg>
        <pc:picChg chg="add mod modCrop">
          <ac:chgData name="Henrique Delegrego" userId="dda1244064eddf32" providerId="LiveId" clId="{546F2D99-DFAD-497D-8EE5-0A0D59217890}" dt="2023-11-13T11:03:59.342" v="1247" actId="1076"/>
          <ac:picMkLst>
            <pc:docMk/>
            <pc:sldMk cId="3172834264" sldId="301"/>
            <ac:picMk id="6" creationId="{CE2D4E80-A469-BBAE-B0E0-93A5BCB8326E}"/>
          </ac:picMkLst>
        </pc:picChg>
      </pc:sldChg>
      <pc:sldChg chg="addSp delSp modSp add mod modAnim">
        <pc:chgData name="Henrique Delegrego" userId="dda1244064eddf32" providerId="LiveId" clId="{546F2D99-DFAD-497D-8EE5-0A0D59217890}" dt="2023-11-07T12:23:18.845" v="1087" actId="1076"/>
        <pc:sldMkLst>
          <pc:docMk/>
          <pc:sldMk cId="3362346940" sldId="302"/>
        </pc:sldMkLst>
        <pc:spChg chg="mod">
          <ac:chgData name="Henrique Delegrego" userId="dda1244064eddf32" providerId="LiveId" clId="{546F2D99-DFAD-497D-8EE5-0A0D59217890}" dt="2023-11-07T12:19:28.476" v="1060" actId="20577"/>
          <ac:spMkLst>
            <pc:docMk/>
            <pc:sldMk cId="3362346940" sldId="302"/>
            <ac:spMk id="3" creationId="{23DA5291-AE05-760C-D321-E49BFCF0C64A}"/>
          </ac:spMkLst>
        </pc:spChg>
        <pc:spChg chg="mod">
          <ac:chgData name="Henrique Delegrego" userId="dda1244064eddf32" providerId="LiveId" clId="{546F2D99-DFAD-497D-8EE5-0A0D59217890}" dt="2023-11-07T12:23:18.845" v="1087" actId="1076"/>
          <ac:spMkLst>
            <pc:docMk/>
            <pc:sldMk cId="3362346940" sldId="302"/>
            <ac:spMk id="5" creationId="{AA36914D-E634-2119-DC84-B98669F26AA2}"/>
          </ac:spMkLst>
        </pc:spChg>
        <pc:picChg chg="del">
          <ac:chgData name="Henrique Delegrego" userId="dda1244064eddf32" providerId="LiveId" clId="{546F2D99-DFAD-497D-8EE5-0A0D59217890}" dt="2023-11-07T12:19:32.209" v="1062" actId="478"/>
          <ac:picMkLst>
            <pc:docMk/>
            <pc:sldMk cId="3362346940" sldId="302"/>
            <ac:picMk id="6" creationId="{CE2D4E80-A469-BBAE-B0E0-93A5BCB8326E}"/>
          </ac:picMkLst>
        </pc:picChg>
        <pc:picChg chg="add mod">
          <ac:chgData name="Henrique Delegrego" userId="dda1244064eddf32" providerId="LiveId" clId="{546F2D99-DFAD-497D-8EE5-0A0D59217890}" dt="2023-11-07T12:19:50.961" v="1067" actId="1076"/>
          <ac:picMkLst>
            <pc:docMk/>
            <pc:sldMk cId="3362346940" sldId="302"/>
            <ac:picMk id="1026" creationId="{0DF719BF-9204-52FD-185E-873E0E457FAE}"/>
          </ac:picMkLst>
        </pc:picChg>
      </pc:sldChg>
      <pc:sldChg chg="addSp delSp modSp add mod">
        <pc:chgData name="Henrique Delegrego" userId="dda1244064eddf32" providerId="LiveId" clId="{546F2D99-DFAD-497D-8EE5-0A0D59217890}" dt="2023-11-07T12:40:25.298" v="1229" actId="1076"/>
        <pc:sldMkLst>
          <pc:docMk/>
          <pc:sldMk cId="3481182089" sldId="303"/>
        </pc:sldMkLst>
        <pc:spChg chg="mod">
          <ac:chgData name="Henrique Delegrego" userId="dda1244064eddf32" providerId="LiveId" clId="{546F2D99-DFAD-497D-8EE5-0A0D59217890}" dt="2023-11-07T12:37:28.944" v="1226" actId="1076"/>
          <ac:spMkLst>
            <pc:docMk/>
            <pc:sldMk cId="3481182089" sldId="303"/>
            <ac:spMk id="3" creationId="{23DA5291-AE05-760C-D321-E49BFCF0C64A}"/>
          </ac:spMkLst>
        </pc:spChg>
        <pc:spChg chg="mod">
          <ac:chgData name="Henrique Delegrego" userId="dda1244064eddf32" providerId="LiveId" clId="{546F2D99-DFAD-497D-8EE5-0A0D59217890}" dt="2023-11-07T12:40:25.298" v="1229" actId="1076"/>
          <ac:spMkLst>
            <pc:docMk/>
            <pc:sldMk cId="3481182089" sldId="303"/>
            <ac:spMk id="5" creationId="{AA36914D-E634-2119-DC84-B98669F26AA2}"/>
          </ac:spMkLst>
        </pc:spChg>
        <pc:picChg chg="add del mod modCrop">
          <ac:chgData name="Henrique Delegrego" userId="dda1244064eddf32" providerId="LiveId" clId="{546F2D99-DFAD-497D-8EE5-0A0D59217890}" dt="2023-11-07T12:36:54.194" v="1213" actId="478"/>
          <ac:picMkLst>
            <pc:docMk/>
            <pc:sldMk cId="3481182089" sldId="303"/>
            <ac:picMk id="7" creationId="{6C3F5C8A-0E83-727C-6021-F1EA134E8B76}"/>
          </ac:picMkLst>
        </pc:picChg>
        <pc:picChg chg="add mod ord modCrop">
          <ac:chgData name="Henrique Delegrego" userId="dda1244064eddf32" providerId="LiveId" clId="{546F2D99-DFAD-497D-8EE5-0A0D59217890}" dt="2023-11-07T12:37:18.516" v="1224" actId="167"/>
          <ac:picMkLst>
            <pc:docMk/>
            <pc:sldMk cId="3481182089" sldId="303"/>
            <ac:picMk id="9" creationId="{6964D7AA-DF8F-1718-6098-E03F6603EA2E}"/>
          </ac:picMkLst>
        </pc:picChg>
        <pc:picChg chg="del">
          <ac:chgData name="Henrique Delegrego" userId="dda1244064eddf32" providerId="LiveId" clId="{546F2D99-DFAD-497D-8EE5-0A0D59217890}" dt="2023-11-07T12:23:57.761" v="1102" actId="478"/>
          <ac:picMkLst>
            <pc:docMk/>
            <pc:sldMk cId="3481182089" sldId="303"/>
            <ac:picMk id="1026" creationId="{0DF719BF-9204-52FD-185E-873E0E457F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Ciclo de Software e Versionamento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6914D-E634-2119-DC84-B98669F26AA2}"/>
              </a:ext>
            </a:extLst>
          </p:cNvPr>
          <p:cNvSpPr txBox="1"/>
          <p:nvPr/>
        </p:nvSpPr>
        <p:spPr>
          <a:xfrm>
            <a:off x="-2" y="1586026"/>
            <a:ext cx="6771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800" dirty="0"/>
              <a:t>Linha de desenvolvimento separada de um repositório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800" dirty="0"/>
              <a:t>Erros ou funcionalidades do software muitas vezes só estão presentes em determinadas versões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EAEBDA1E-06DF-765B-86C6-15DBAFA2914B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Ciclo de Software e Versionamento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23DA5291-AE05-760C-D321-E49BFCF0C64A}"/>
              </a:ext>
            </a:extLst>
          </p:cNvPr>
          <p:cNvSpPr txBox="1">
            <a:spLocks/>
          </p:cNvSpPr>
          <p:nvPr/>
        </p:nvSpPr>
        <p:spPr bwMode="auto">
          <a:xfrm>
            <a:off x="183007" y="759322"/>
            <a:ext cx="2681986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Branch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D4E80-A469-BBAE-B0E0-93A5BCB832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4" t="6020" r="2792" b="27770"/>
          <a:stretch/>
        </p:blipFill>
        <p:spPr>
          <a:xfrm>
            <a:off x="6771190" y="1712538"/>
            <a:ext cx="5420810" cy="1795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502C98-0C55-B1A1-1294-C9859FD4495D}"/>
              </a:ext>
            </a:extLst>
          </p:cNvPr>
          <p:cNvSpPr txBox="1"/>
          <p:nvPr/>
        </p:nvSpPr>
        <p:spPr>
          <a:xfrm>
            <a:off x="0" y="3613058"/>
            <a:ext cx="100584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800" dirty="0"/>
              <a:t>Possibilita desenvolver duas versões do software simultaneamente, uma versão tem erros corrigidos, mas não possui novas funcionalidades, e outra versão onde novas funcionalidades estão sendo trabalhadas</a:t>
            </a:r>
          </a:p>
        </p:txBody>
      </p:sp>
    </p:spTree>
    <p:extLst>
      <p:ext uri="{BB962C8B-B14F-4D97-AF65-F5344CB8AC3E}">
        <p14:creationId xmlns:p14="http://schemas.microsoft.com/office/powerpoint/2010/main" val="31728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6914D-E634-2119-DC84-B98669F26AA2}"/>
              </a:ext>
            </a:extLst>
          </p:cNvPr>
          <p:cNvSpPr txBox="1"/>
          <p:nvPr/>
        </p:nvSpPr>
        <p:spPr>
          <a:xfrm>
            <a:off x="-2" y="1882855"/>
            <a:ext cx="6381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800" dirty="0"/>
              <a:t>Processo de combinar as alterações de um </a:t>
            </a:r>
            <a:r>
              <a:rPr lang="pt-BR" sz="2800" dirty="0" err="1"/>
              <a:t>branch</a:t>
            </a:r>
            <a:r>
              <a:rPr lang="pt-BR" sz="2800" dirty="0"/>
              <a:t> em outro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800" dirty="0"/>
              <a:t>É tipicamente usado para integrar o trabalho de um </a:t>
            </a:r>
            <a:r>
              <a:rPr lang="pt-BR" sz="2800" dirty="0" err="1"/>
              <a:t>branch</a:t>
            </a:r>
            <a:r>
              <a:rPr lang="pt-BR" sz="2800" dirty="0"/>
              <a:t> de funcionalidade de volta no </a:t>
            </a:r>
            <a:r>
              <a:rPr lang="pt-BR" sz="2800" dirty="0" err="1"/>
              <a:t>branch</a:t>
            </a:r>
            <a:r>
              <a:rPr lang="pt-BR" sz="2800" dirty="0"/>
              <a:t> principal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EAEBDA1E-06DF-765B-86C6-15DBAFA2914B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Ciclo de Software e Versionamento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23DA5291-AE05-760C-D321-E49BFCF0C64A}"/>
              </a:ext>
            </a:extLst>
          </p:cNvPr>
          <p:cNvSpPr txBox="1">
            <a:spLocks/>
          </p:cNvSpPr>
          <p:nvPr/>
        </p:nvSpPr>
        <p:spPr bwMode="auto">
          <a:xfrm>
            <a:off x="183007" y="759322"/>
            <a:ext cx="2681986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Merge</a:t>
            </a:r>
          </a:p>
        </p:txBody>
      </p:sp>
      <p:pic>
        <p:nvPicPr>
          <p:cNvPr id="1026" name="Picture 2" descr="Git - Merge - GeeksforGeeks">
            <a:extLst>
              <a:ext uri="{FF2B5EF4-FFF2-40B4-BE49-F238E27FC236}">
                <a16:creationId xmlns:a16="http://schemas.microsoft.com/office/drawing/2014/main" id="{0DF719BF-9204-52FD-185E-873E0E457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t="5832" r="553"/>
          <a:stretch/>
        </p:blipFill>
        <p:spPr bwMode="auto">
          <a:xfrm>
            <a:off x="6381509" y="1612412"/>
            <a:ext cx="5810491" cy="365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4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64D7AA-DF8F-1718-6098-E03F6603E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8" r="3454"/>
          <a:stretch/>
        </p:blipFill>
        <p:spPr>
          <a:xfrm>
            <a:off x="6096000" y="954073"/>
            <a:ext cx="6096000" cy="4631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6914D-E634-2119-DC84-B98669F26AA2}"/>
              </a:ext>
            </a:extLst>
          </p:cNvPr>
          <p:cNvSpPr txBox="1"/>
          <p:nvPr/>
        </p:nvSpPr>
        <p:spPr>
          <a:xfrm>
            <a:off x="-1" y="2077312"/>
            <a:ext cx="609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800" dirty="0"/>
              <a:t>Processo de criar uma cópia pessoal de um repositório, tipicamente de projetos de código aberto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800" dirty="0"/>
              <a:t>Feito para implementar novas funcionalidades ou consertar bugs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EAEBDA1E-06DF-765B-86C6-15DBAFA2914B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Ciclo de Software e Versionamento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23DA5291-AE05-760C-D321-E49BFCF0C64A}"/>
              </a:ext>
            </a:extLst>
          </p:cNvPr>
          <p:cNvSpPr txBox="1">
            <a:spLocks/>
          </p:cNvSpPr>
          <p:nvPr/>
        </p:nvSpPr>
        <p:spPr bwMode="auto">
          <a:xfrm>
            <a:off x="183007" y="954073"/>
            <a:ext cx="2681986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348118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pic>
        <p:nvPicPr>
          <p:cNvPr id="1026" name="Picture 2" descr="The SIX Basic Steps of Software Development by KitelyTech">
            <a:extLst>
              <a:ext uri="{FF2B5EF4-FFF2-40B4-BE49-F238E27FC236}">
                <a16:creationId xmlns:a16="http://schemas.microsoft.com/office/drawing/2014/main" id="{C532B236-6016-C668-7AAB-A65B9F4D3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3" t="1663" r="24139" b="1456"/>
          <a:stretch/>
        </p:blipFill>
        <p:spPr bwMode="auto">
          <a:xfrm>
            <a:off x="3369075" y="995657"/>
            <a:ext cx="4370589" cy="440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60F3B3-8DB5-7B58-E11E-388C91645005}"/>
              </a:ext>
            </a:extLst>
          </p:cNvPr>
          <p:cNvSpPr txBox="1"/>
          <p:nvPr/>
        </p:nvSpPr>
        <p:spPr>
          <a:xfrm>
            <a:off x="7458635" y="4411176"/>
            <a:ext cx="4370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Esse projeto:</a:t>
            </a:r>
          </a:p>
          <a:p>
            <a:r>
              <a:rPr lang="pt-BR" sz="2000" dirty="0"/>
              <a:t>É fazível a tempo?</a:t>
            </a:r>
          </a:p>
          <a:p>
            <a:r>
              <a:rPr lang="pt-BR" sz="2000" dirty="0"/>
              <a:t>Dentro do orçamento?</a:t>
            </a:r>
          </a:p>
          <a:p>
            <a:r>
              <a:rPr lang="pt-BR" sz="2000" dirty="0"/>
              <a:t>Com os funcionários existentes?</a:t>
            </a:r>
          </a:p>
          <a:p>
            <a:r>
              <a:rPr lang="pt-BR" sz="2000" dirty="0"/>
              <a:t>Faz do zero ou compra uma solução?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11218-70EA-2945-7B3A-151BCB4E3260}"/>
              </a:ext>
            </a:extLst>
          </p:cNvPr>
          <p:cNvSpPr txBox="1"/>
          <p:nvPr/>
        </p:nvSpPr>
        <p:spPr>
          <a:xfrm>
            <a:off x="1890801" y="5226784"/>
            <a:ext cx="2575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Casos de uso</a:t>
            </a:r>
          </a:p>
          <a:p>
            <a:r>
              <a:rPr lang="pt-BR" sz="2000" dirty="0"/>
              <a:t>Personas</a:t>
            </a:r>
          </a:p>
          <a:p>
            <a:r>
              <a:rPr lang="pt-BR" sz="2000" dirty="0"/>
              <a:t>Exemplos de usos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56A9B2-CC11-575E-9115-E8EC0546CBF6}"/>
              </a:ext>
            </a:extLst>
          </p:cNvPr>
          <p:cNvSpPr/>
          <p:nvPr/>
        </p:nvSpPr>
        <p:spPr>
          <a:xfrm rot="8414279">
            <a:off x="3479632" y="5072682"/>
            <a:ext cx="580028" cy="259935"/>
          </a:xfrm>
          <a:prstGeom prst="rightArrow">
            <a:avLst/>
          </a:prstGeom>
          <a:solidFill>
            <a:srgbClr val="293E6B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54CFD28-576B-6B04-721E-E63ADAA6E5BE}"/>
              </a:ext>
            </a:extLst>
          </p:cNvPr>
          <p:cNvSpPr/>
          <p:nvPr/>
        </p:nvSpPr>
        <p:spPr>
          <a:xfrm>
            <a:off x="6767302" y="5033702"/>
            <a:ext cx="580028" cy="259935"/>
          </a:xfrm>
          <a:prstGeom prst="rightArrow">
            <a:avLst/>
          </a:prstGeom>
          <a:solidFill>
            <a:srgbClr val="B1292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3FF866-2209-04B5-311D-E643E478E796}"/>
              </a:ext>
            </a:extLst>
          </p:cNvPr>
          <p:cNvSpPr/>
          <p:nvPr/>
        </p:nvSpPr>
        <p:spPr>
          <a:xfrm rot="8763006">
            <a:off x="2719037" y="3172669"/>
            <a:ext cx="580028" cy="259935"/>
          </a:xfrm>
          <a:prstGeom prst="rightArrow">
            <a:avLst/>
          </a:prstGeom>
          <a:solidFill>
            <a:srgbClr val="0093D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9C332-978E-24CE-CC07-AC624E50D481}"/>
              </a:ext>
            </a:extLst>
          </p:cNvPr>
          <p:cNvSpPr txBox="1"/>
          <p:nvPr/>
        </p:nvSpPr>
        <p:spPr>
          <a:xfrm>
            <a:off x="662500" y="3406588"/>
            <a:ext cx="257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É feito o fluxograma, diagrama de classes e</a:t>
            </a:r>
          </a:p>
          <a:p>
            <a:r>
              <a:rPr lang="pt-BR" sz="2000" dirty="0"/>
              <a:t>Mockups das interfaces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63FB0F3-D66F-3A1E-3705-61D6E18CB695}"/>
              </a:ext>
            </a:extLst>
          </p:cNvPr>
          <p:cNvSpPr/>
          <p:nvPr/>
        </p:nvSpPr>
        <p:spPr>
          <a:xfrm rot="11794844">
            <a:off x="3305647" y="1319551"/>
            <a:ext cx="580028" cy="259935"/>
          </a:xfrm>
          <a:prstGeom prst="rightArrow">
            <a:avLst/>
          </a:prstGeom>
          <a:solidFill>
            <a:srgbClr val="0C9D8B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FD7CB-411F-3A47-781E-CAF23F26C4AC}"/>
              </a:ext>
            </a:extLst>
          </p:cNvPr>
          <p:cNvSpPr txBox="1"/>
          <p:nvPr/>
        </p:nvSpPr>
        <p:spPr>
          <a:xfrm>
            <a:off x="1436836" y="732166"/>
            <a:ext cx="1996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É iniciada a programação do projeto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64478D5-BCA9-AC7F-569B-AB8671919DDE}"/>
              </a:ext>
            </a:extLst>
          </p:cNvPr>
          <p:cNvSpPr/>
          <p:nvPr/>
        </p:nvSpPr>
        <p:spPr>
          <a:xfrm rot="21036263">
            <a:off x="6954832" y="1110030"/>
            <a:ext cx="580028" cy="259935"/>
          </a:xfrm>
          <a:prstGeom prst="rightArrow">
            <a:avLst/>
          </a:prstGeom>
          <a:solidFill>
            <a:srgbClr val="EDB71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5714FD-2A36-CD70-3F94-055826F6823C}"/>
              </a:ext>
            </a:extLst>
          </p:cNvPr>
          <p:cNvSpPr txBox="1"/>
          <p:nvPr/>
        </p:nvSpPr>
        <p:spPr>
          <a:xfrm>
            <a:off x="7552187" y="114048"/>
            <a:ext cx="4474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São feitos os testes:</a:t>
            </a:r>
          </a:p>
          <a:p>
            <a:r>
              <a:rPr lang="pt-BR" sz="2000" dirty="0"/>
              <a:t>Bugs</a:t>
            </a:r>
          </a:p>
          <a:p>
            <a:r>
              <a:rPr lang="pt-BR" sz="2000" dirty="0"/>
              <a:t>Integridade</a:t>
            </a:r>
          </a:p>
          <a:p>
            <a:r>
              <a:rPr lang="pt-BR" sz="2000" dirty="0"/>
              <a:t>Disponibilidade</a:t>
            </a:r>
          </a:p>
          <a:p>
            <a:r>
              <a:rPr lang="pt-BR" sz="2000" dirty="0"/>
              <a:t>Perfomance</a:t>
            </a:r>
          </a:p>
          <a:p>
            <a:r>
              <a:rPr lang="pt-BR" sz="2000" dirty="0"/>
              <a:t>Compatibilidade e facilidade de uso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B936547-F0EF-F5ED-DA0D-BD2CEAA5D4F4}"/>
              </a:ext>
            </a:extLst>
          </p:cNvPr>
          <p:cNvSpPr/>
          <p:nvPr/>
        </p:nvSpPr>
        <p:spPr>
          <a:xfrm>
            <a:off x="7799959" y="2961515"/>
            <a:ext cx="580029" cy="259935"/>
          </a:xfrm>
          <a:prstGeom prst="rightArrow">
            <a:avLst/>
          </a:prstGeom>
          <a:solidFill>
            <a:srgbClr val="EF810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6304A-A5E5-195D-3FB1-F5409A53A8AB}"/>
              </a:ext>
            </a:extLst>
          </p:cNvPr>
          <p:cNvSpPr txBox="1"/>
          <p:nvPr/>
        </p:nvSpPr>
        <p:spPr>
          <a:xfrm>
            <a:off x="8407933" y="2204957"/>
            <a:ext cx="3817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É feita a comercialização do software.</a:t>
            </a:r>
          </a:p>
          <a:p>
            <a:r>
              <a:rPr lang="pt-BR" sz="2000" dirty="0"/>
              <a:t>Equipes ajudam os usuários caso eles tenham dúvidas (help desk)</a:t>
            </a:r>
          </a:p>
          <a:p>
            <a:r>
              <a:rPr lang="pt-BR" sz="2000" dirty="0"/>
              <a:t>Correções de bugs menores são feitas nessa etapa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4174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/>
      <p:bldP spid="7" grpId="0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 uiExpand="1"/>
      <p:bldP spid="18" grpId="0" animBg="1"/>
      <p:bldP spid="19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6914D-E634-2119-DC84-B98669F26AA2}"/>
              </a:ext>
            </a:extLst>
          </p:cNvPr>
          <p:cNvSpPr txBox="1"/>
          <p:nvPr/>
        </p:nvSpPr>
        <p:spPr>
          <a:xfrm>
            <a:off x="119087" y="2589048"/>
            <a:ext cx="1194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/>
              <a:t>É uma ferramenta de versionamento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872938A4-5E53-0D3D-4557-A16D3A0C1195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Ciclo de Software e Versionamento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06A904F3-84EB-FDF2-C63D-2BA9C31E43B8}"/>
              </a:ext>
            </a:extLst>
          </p:cNvPr>
          <p:cNvSpPr txBox="1">
            <a:spLocks/>
          </p:cNvSpPr>
          <p:nvPr/>
        </p:nvSpPr>
        <p:spPr bwMode="auto">
          <a:xfrm>
            <a:off x="325749" y="1083836"/>
            <a:ext cx="1604878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 err="1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Git</a:t>
            </a:r>
            <a:endParaRPr lang="pt-BR" sz="24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6914D-E634-2119-DC84-B98669F26AA2}"/>
              </a:ext>
            </a:extLst>
          </p:cNvPr>
          <p:cNvSpPr txBox="1"/>
          <p:nvPr/>
        </p:nvSpPr>
        <p:spPr>
          <a:xfrm>
            <a:off x="124959" y="2160369"/>
            <a:ext cx="11942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/>
              <a:t>Responsável por gerenciar alterações em programas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/>
              <a:t>À medida que as equipes desenvolvem, é comum que várias versões do mesmo software sejam implementadas em locais diferentes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/>
              <a:t>Permite que várias pessoas trabalhem em um mesmo projeto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872938A4-5E53-0D3D-4557-A16D3A0C1195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Ciclo de Software e Versionamento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06A904F3-84EB-FDF2-C63D-2BA9C31E43B8}"/>
              </a:ext>
            </a:extLst>
          </p:cNvPr>
          <p:cNvSpPr txBox="1">
            <a:spLocks/>
          </p:cNvSpPr>
          <p:nvPr/>
        </p:nvSpPr>
        <p:spPr bwMode="auto">
          <a:xfrm>
            <a:off x="119087" y="1066760"/>
            <a:ext cx="2395136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Versionamento</a:t>
            </a:r>
          </a:p>
        </p:txBody>
      </p:sp>
    </p:spTree>
    <p:extLst>
      <p:ext uri="{BB962C8B-B14F-4D97-AF65-F5344CB8AC3E}">
        <p14:creationId xmlns:p14="http://schemas.microsoft.com/office/powerpoint/2010/main" val="354378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6914D-E634-2119-DC84-B98669F26AA2}"/>
              </a:ext>
            </a:extLst>
          </p:cNvPr>
          <p:cNvSpPr txBox="1"/>
          <p:nvPr/>
        </p:nvSpPr>
        <p:spPr>
          <a:xfrm>
            <a:off x="119087" y="2151727"/>
            <a:ext cx="11942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/>
              <a:t>É a ferramenta de versionamento mais usada no mundo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Tem concorrentes como o GitLab, Atlassian, BitBucket e vários outros</a:t>
            </a:r>
            <a:endParaRPr lang="pt-BR" sz="3200" dirty="0"/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68DE2049-6495-87CC-2891-4D11636356E8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Ciclo de Software e Versionamento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066BFC93-0B08-D3E3-5860-FB1C495CE1F6}"/>
              </a:ext>
            </a:extLst>
          </p:cNvPr>
          <p:cNvSpPr txBox="1">
            <a:spLocks/>
          </p:cNvSpPr>
          <p:nvPr/>
        </p:nvSpPr>
        <p:spPr bwMode="auto">
          <a:xfrm>
            <a:off x="385384" y="716088"/>
            <a:ext cx="1604878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558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6914D-E634-2119-DC84-B98669F26AA2}"/>
              </a:ext>
            </a:extLst>
          </p:cNvPr>
          <p:cNvSpPr txBox="1"/>
          <p:nvPr/>
        </p:nvSpPr>
        <p:spPr>
          <a:xfrm>
            <a:off x="362595" y="2182805"/>
            <a:ext cx="32602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200" dirty="0"/>
              <a:t>Repositório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200" dirty="0"/>
              <a:t>Commit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200" dirty="0"/>
              <a:t>Push / Pull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200" dirty="0"/>
              <a:t>Branch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200" dirty="0"/>
              <a:t>Merge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200" dirty="0"/>
              <a:t>Fork</a:t>
            </a:r>
            <a:endParaRPr lang="pt-BR" sz="3200" dirty="0"/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EAEBDA1E-06DF-765B-86C6-15DBAFA2914B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Ciclo de Software e Versionamento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23DA5291-AE05-760C-D321-E49BFCF0C64A}"/>
              </a:ext>
            </a:extLst>
          </p:cNvPr>
          <p:cNvSpPr txBox="1">
            <a:spLocks/>
          </p:cNvSpPr>
          <p:nvPr/>
        </p:nvSpPr>
        <p:spPr bwMode="auto">
          <a:xfrm>
            <a:off x="119087" y="1059566"/>
            <a:ext cx="5180529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Palavra chaves de versionamento</a:t>
            </a:r>
          </a:p>
        </p:txBody>
      </p:sp>
    </p:spTree>
    <p:extLst>
      <p:ext uri="{BB962C8B-B14F-4D97-AF65-F5344CB8AC3E}">
        <p14:creationId xmlns:p14="http://schemas.microsoft.com/office/powerpoint/2010/main" val="142275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6914D-E634-2119-DC84-B98669F26AA2}"/>
              </a:ext>
            </a:extLst>
          </p:cNvPr>
          <p:cNvSpPr txBox="1"/>
          <p:nvPr/>
        </p:nvSpPr>
        <p:spPr>
          <a:xfrm>
            <a:off x="362595" y="2351782"/>
            <a:ext cx="1088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200" dirty="0"/>
              <a:t>Local onde são armazenados arquivos e pastas relacionados a um projeto específico.</a:t>
            </a:r>
            <a:endParaRPr lang="en-GB" sz="3200" dirty="0"/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EAEBDA1E-06DF-765B-86C6-15DBAFA2914B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Ciclo de Software e Versionamento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23DA5291-AE05-760C-D321-E49BFCF0C64A}"/>
              </a:ext>
            </a:extLst>
          </p:cNvPr>
          <p:cNvSpPr txBox="1">
            <a:spLocks/>
          </p:cNvSpPr>
          <p:nvPr/>
        </p:nvSpPr>
        <p:spPr bwMode="auto">
          <a:xfrm>
            <a:off x="119088" y="1059566"/>
            <a:ext cx="2681986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Repositório</a:t>
            </a:r>
          </a:p>
        </p:txBody>
      </p:sp>
    </p:spTree>
    <p:extLst>
      <p:ext uri="{BB962C8B-B14F-4D97-AF65-F5344CB8AC3E}">
        <p14:creationId xmlns:p14="http://schemas.microsoft.com/office/powerpoint/2010/main" val="276137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6914D-E634-2119-DC84-B98669F26AA2}"/>
              </a:ext>
            </a:extLst>
          </p:cNvPr>
          <p:cNvSpPr txBox="1"/>
          <p:nvPr/>
        </p:nvSpPr>
        <p:spPr>
          <a:xfrm>
            <a:off x="0" y="2182805"/>
            <a:ext cx="116985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200" dirty="0"/>
              <a:t>Salva as mudanças feitas no projeto, seja adições, edições, exclusões ou movimentações de arquivos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200" dirty="0"/>
              <a:t>Cada commit é acompanhado por uma mensagem de commit, essa mensagem fornece uma descrição concisa do que foi alterado ou adicionado no commit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200" dirty="0"/>
              <a:t>É uma boa prática escrever mensagens de commit informativas para que outros colaboradores possam entender as alterações sem precisar revisar o código em detalhes</a:t>
            </a:r>
            <a:endParaRPr lang="en-GB" sz="3200" dirty="0"/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EAEBDA1E-06DF-765B-86C6-15DBAFA2914B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Ciclo de Software e Versionamento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23DA5291-AE05-760C-D321-E49BFCF0C64A}"/>
              </a:ext>
            </a:extLst>
          </p:cNvPr>
          <p:cNvSpPr txBox="1">
            <a:spLocks/>
          </p:cNvSpPr>
          <p:nvPr/>
        </p:nvSpPr>
        <p:spPr bwMode="auto">
          <a:xfrm>
            <a:off x="119088" y="1059566"/>
            <a:ext cx="2681986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5396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6914D-E634-2119-DC84-B98669F26AA2}"/>
              </a:ext>
            </a:extLst>
          </p:cNvPr>
          <p:cNvSpPr txBox="1"/>
          <p:nvPr/>
        </p:nvSpPr>
        <p:spPr>
          <a:xfrm>
            <a:off x="0" y="2182805"/>
            <a:ext cx="116985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200" b="1" dirty="0" err="1"/>
              <a:t>Push</a:t>
            </a:r>
            <a:r>
              <a:rPr lang="pt-BR" sz="3200" b="1" dirty="0"/>
              <a:t>: </a:t>
            </a:r>
            <a:r>
              <a:rPr lang="pt-BR" sz="3200" dirty="0"/>
              <a:t>É a ação de fazer upload da sua versão local para um repositório, disponibilizando suas alterações para outros.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200" b="1" dirty="0" err="1"/>
              <a:t>Pull</a:t>
            </a:r>
            <a:r>
              <a:rPr lang="pt-BR" sz="3200" b="1" dirty="0"/>
              <a:t>:</a:t>
            </a:r>
            <a:r>
              <a:rPr lang="pt-BR" sz="3200" dirty="0"/>
              <a:t> Processo de fazer download das alterações de um repositório para a sua versão.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EAEBDA1E-06DF-765B-86C6-15DBAFA2914B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Ciclo de Software e Versionamento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23DA5291-AE05-760C-D321-E49BFCF0C64A}"/>
              </a:ext>
            </a:extLst>
          </p:cNvPr>
          <p:cNvSpPr txBox="1">
            <a:spLocks/>
          </p:cNvSpPr>
          <p:nvPr/>
        </p:nvSpPr>
        <p:spPr bwMode="auto">
          <a:xfrm>
            <a:off x="119088" y="1059566"/>
            <a:ext cx="2681986" cy="9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 err="1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Push</a:t>
            </a:r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/ </a:t>
            </a:r>
            <a:r>
              <a:rPr lang="pt-BR" sz="2400" b="1" cap="small" dirty="0" err="1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Pull</a:t>
            </a:r>
            <a:endParaRPr lang="pt-BR" sz="24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08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450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271</cp:revision>
  <dcterms:created xsi:type="dcterms:W3CDTF">2022-04-15T16:34:30Z</dcterms:created>
  <dcterms:modified xsi:type="dcterms:W3CDTF">2023-11-13T11:04:53Z</dcterms:modified>
</cp:coreProperties>
</file>