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77" r:id="rId4"/>
    <p:sldId id="288" r:id="rId5"/>
    <p:sldId id="298" r:id="rId6"/>
    <p:sldId id="292" r:id="rId7"/>
    <p:sldId id="291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C8AEE-F3F9-4562-878C-83C8079457C3}" v="60" dt="2023-07-26T16:53:43.863"/>
    <p1510:client id="{4E219330-14F4-49A2-A077-1A6C942B7FBE}" v="74" dt="2023-08-02T13:08:55.286"/>
    <p1510:client id="{6991CBFC-4C6F-4099-B6C2-9094092ABB38}" v="25" dt="2023-08-02T11:48:27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542" autoAdjust="0"/>
  </p:normalViewPr>
  <p:slideViewPr>
    <p:cSldViewPr snapToGrid="0">
      <p:cViewPr varScale="1">
        <p:scale>
          <a:sx n="108" d="100"/>
          <a:sy n="108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1FCC8AEE-F3F9-4562-878C-83C8079457C3}"/>
    <pc:docChg chg="custSel addSld delSld modSld">
      <pc:chgData name="Henrique Delegrego" userId="dda1244064eddf32" providerId="LiveId" clId="{1FCC8AEE-F3F9-4562-878C-83C8079457C3}" dt="2023-07-26T18:20:24.249" v="222" actId="20577"/>
      <pc:docMkLst>
        <pc:docMk/>
      </pc:docMkLst>
      <pc:sldChg chg="modSp mod modAnim">
        <pc:chgData name="Henrique Delegrego" userId="dda1244064eddf32" providerId="LiveId" clId="{1FCC8AEE-F3F9-4562-878C-83C8079457C3}" dt="2023-07-25T22:34:31.438" v="36"/>
        <pc:sldMkLst>
          <pc:docMk/>
          <pc:sldMk cId="3397513274" sldId="277"/>
        </pc:sldMkLst>
        <pc:spChg chg="mod">
          <ac:chgData name="Henrique Delegrego" userId="dda1244064eddf32" providerId="LiveId" clId="{1FCC8AEE-F3F9-4562-878C-83C8079457C3}" dt="2023-07-25T22:34:27.682" v="35" actId="20577"/>
          <ac:spMkLst>
            <pc:docMk/>
            <pc:sldMk cId="3397513274" sldId="277"/>
            <ac:spMk id="13" creationId="{54D65539-E417-4327-B05E-EBDE24ABEB4B}"/>
          </ac:spMkLst>
        </pc:spChg>
      </pc:sldChg>
      <pc:sldChg chg="addSp modSp mod modAnim">
        <pc:chgData name="Henrique Delegrego" userId="dda1244064eddf32" providerId="LiveId" clId="{1FCC8AEE-F3F9-4562-878C-83C8079457C3}" dt="2023-07-26T16:53:40.078" v="178" actId="20577"/>
        <pc:sldMkLst>
          <pc:docMk/>
          <pc:sldMk cId="2264907923" sldId="288"/>
        </pc:sldMkLst>
        <pc:spChg chg="mod">
          <ac:chgData name="Henrique Delegrego" userId="dda1244064eddf32" providerId="LiveId" clId="{1FCC8AEE-F3F9-4562-878C-83C8079457C3}" dt="2023-07-26T16:47:38.282" v="154" actId="1076"/>
          <ac:spMkLst>
            <pc:docMk/>
            <pc:sldMk cId="2264907923" sldId="288"/>
            <ac:spMk id="8" creationId="{1787E568-2F57-4A57-869C-CC2C03086BA8}"/>
          </ac:spMkLst>
        </pc:spChg>
        <pc:spChg chg="mod">
          <ac:chgData name="Henrique Delegrego" userId="dda1244064eddf32" providerId="LiveId" clId="{1FCC8AEE-F3F9-4562-878C-83C8079457C3}" dt="2023-07-26T16:53:40.078" v="178" actId="20577"/>
          <ac:spMkLst>
            <pc:docMk/>
            <pc:sldMk cId="2264907923" sldId="288"/>
            <ac:spMk id="13" creationId="{54D65539-E417-4327-B05E-EBDE24ABEB4B}"/>
          </ac:spMkLst>
        </pc:spChg>
        <pc:picChg chg="add mod">
          <ac:chgData name="Henrique Delegrego" userId="dda1244064eddf32" providerId="LiveId" clId="{1FCC8AEE-F3F9-4562-878C-83C8079457C3}" dt="2023-07-26T16:47:49.643" v="159" actId="1076"/>
          <ac:picMkLst>
            <pc:docMk/>
            <pc:sldMk cId="2264907923" sldId="288"/>
            <ac:picMk id="1026" creationId="{ED7C01B8-64B5-B760-2F9D-568DAF835985}"/>
          </ac:picMkLst>
        </pc:picChg>
      </pc:sldChg>
      <pc:sldChg chg="modAnim">
        <pc:chgData name="Henrique Delegrego" userId="dda1244064eddf32" providerId="LiveId" clId="{1FCC8AEE-F3F9-4562-878C-83C8079457C3}" dt="2023-07-25T22:15:26.120" v="2"/>
        <pc:sldMkLst>
          <pc:docMk/>
          <pc:sldMk cId="1834323811" sldId="289"/>
        </pc:sldMkLst>
      </pc:sldChg>
      <pc:sldChg chg="del">
        <pc:chgData name="Henrique Delegrego" userId="dda1244064eddf32" providerId="LiveId" clId="{1FCC8AEE-F3F9-4562-878C-83C8079457C3}" dt="2023-07-25T23:04:44.212" v="130" actId="47"/>
        <pc:sldMkLst>
          <pc:docMk/>
          <pc:sldMk cId="217369245" sldId="290"/>
        </pc:sldMkLst>
      </pc:sldChg>
      <pc:sldChg chg="modSp mod">
        <pc:chgData name="Henrique Delegrego" userId="dda1244064eddf32" providerId="LiveId" clId="{1FCC8AEE-F3F9-4562-878C-83C8079457C3}" dt="2023-07-25T23:04:30.307" v="129" actId="20577"/>
        <pc:sldMkLst>
          <pc:docMk/>
          <pc:sldMk cId="570189724" sldId="291"/>
        </pc:sldMkLst>
        <pc:spChg chg="mod">
          <ac:chgData name="Henrique Delegrego" userId="dda1244064eddf32" providerId="LiveId" clId="{1FCC8AEE-F3F9-4562-878C-83C8079457C3}" dt="2023-07-25T23:04:30.307" v="129" actId="20577"/>
          <ac:spMkLst>
            <pc:docMk/>
            <pc:sldMk cId="570189724" sldId="291"/>
            <ac:spMk id="13" creationId="{54D65539-E417-4327-B05E-EBDE24ABEB4B}"/>
          </ac:spMkLst>
        </pc:spChg>
      </pc:sldChg>
      <pc:sldChg chg="addSp modSp mod modAnim">
        <pc:chgData name="Henrique Delegrego" userId="dda1244064eddf32" providerId="LiveId" clId="{1FCC8AEE-F3F9-4562-878C-83C8079457C3}" dt="2023-07-25T23:03:07.024" v="73" actId="1076"/>
        <pc:sldMkLst>
          <pc:docMk/>
          <pc:sldMk cId="1893698719" sldId="292"/>
        </pc:sldMkLst>
        <pc:spChg chg="add mod">
          <ac:chgData name="Henrique Delegrego" userId="dda1244064eddf32" providerId="LiveId" clId="{1FCC8AEE-F3F9-4562-878C-83C8079457C3}" dt="2023-07-25T23:02:49.869" v="71" actId="1076"/>
          <ac:spMkLst>
            <pc:docMk/>
            <pc:sldMk cId="1893698719" sldId="292"/>
            <ac:spMk id="5" creationId="{1AB33275-8AB9-2582-BEF3-9229431FF9CC}"/>
          </ac:spMkLst>
        </pc:spChg>
        <pc:spChg chg="mod">
          <ac:chgData name="Henrique Delegrego" userId="dda1244064eddf32" providerId="LiveId" clId="{1FCC8AEE-F3F9-4562-878C-83C8079457C3}" dt="2023-07-25T23:03:07.024" v="73" actId="1076"/>
          <ac:spMkLst>
            <pc:docMk/>
            <pc:sldMk cId="1893698719" sldId="292"/>
            <ac:spMk id="8" creationId="{1787E568-2F57-4A57-869C-CC2C03086BA8}"/>
          </ac:spMkLst>
        </pc:spChg>
        <pc:spChg chg="mod">
          <ac:chgData name="Henrique Delegrego" userId="dda1244064eddf32" providerId="LiveId" clId="{1FCC8AEE-F3F9-4562-878C-83C8079457C3}" dt="2023-07-25T23:02:11.442" v="39" actId="1076"/>
          <ac:spMkLst>
            <pc:docMk/>
            <pc:sldMk cId="1893698719" sldId="292"/>
            <ac:spMk id="13" creationId="{54D65539-E417-4327-B05E-EBDE24ABEB4B}"/>
          </ac:spMkLst>
        </pc:spChg>
        <pc:picChg chg="mod">
          <ac:chgData name="Henrique Delegrego" userId="dda1244064eddf32" providerId="LiveId" clId="{1FCC8AEE-F3F9-4562-878C-83C8079457C3}" dt="2023-07-25T23:02:15.137" v="40" actId="1076"/>
          <ac:picMkLst>
            <pc:docMk/>
            <pc:sldMk cId="1893698719" sldId="292"/>
            <ac:picMk id="3" creationId="{9C725DBC-5820-4BA5-AE15-00989089129D}"/>
          </ac:picMkLst>
        </pc:picChg>
      </pc:sldChg>
      <pc:sldChg chg="modSp mod">
        <pc:chgData name="Henrique Delegrego" userId="dda1244064eddf32" providerId="LiveId" clId="{1FCC8AEE-F3F9-4562-878C-83C8079457C3}" dt="2023-07-25T23:05:25.769" v="131" actId="20577"/>
        <pc:sldMkLst>
          <pc:docMk/>
          <pc:sldMk cId="3841189151" sldId="299"/>
        </pc:sldMkLst>
        <pc:spChg chg="mod">
          <ac:chgData name="Henrique Delegrego" userId="dda1244064eddf32" providerId="LiveId" clId="{1FCC8AEE-F3F9-4562-878C-83C8079457C3}" dt="2023-07-25T23:05:25.769" v="131" actId="20577"/>
          <ac:spMkLst>
            <pc:docMk/>
            <pc:sldMk cId="3841189151" sldId="299"/>
            <ac:spMk id="13" creationId="{54D65539-E417-4327-B05E-EBDE24ABEB4B}"/>
          </ac:spMkLst>
        </pc:spChg>
      </pc:sldChg>
      <pc:sldChg chg="modSp add mod">
        <pc:chgData name="Henrique Delegrego" userId="dda1244064eddf32" providerId="LiveId" clId="{1FCC8AEE-F3F9-4562-878C-83C8079457C3}" dt="2023-07-26T18:20:24.249" v="222" actId="20577"/>
        <pc:sldMkLst>
          <pc:docMk/>
          <pc:sldMk cId="2763822745" sldId="300"/>
        </pc:sldMkLst>
        <pc:spChg chg="mod">
          <ac:chgData name="Henrique Delegrego" userId="dda1244064eddf32" providerId="LiveId" clId="{1FCC8AEE-F3F9-4562-878C-83C8079457C3}" dt="2023-07-26T18:20:24.249" v="222" actId="20577"/>
          <ac:spMkLst>
            <pc:docMk/>
            <pc:sldMk cId="2763822745" sldId="300"/>
            <ac:spMk id="13" creationId="{54D65539-E417-4327-B05E-EBDE24ABEB4B}"/>
          </ac:spMkLst>
        </pc:spChg>
      </pc:sldChg>
    </pc:docChg>
  </pc:docChgLst>
  <pc:docChgLst>
    <pc:chgData name="Henrique Delegrego" userId="dda1244064eddf32" providerId="Windows Live" clId="Web-{6991CBFC-4C6F-4099-B6C2-9094092ABB38}"/>
    <pc:docChg chg="delSld modSld">
      <pc:chgData name="Henrique Delegrego" userId="dda1244064eddf32" providerId="Windows Live" clId="Web-{6991CBFC-4C6F-4099-B6C2-9094092ABB38}" dt="2023-08-02T11:48:27.242" v="14"/>
      <pc:docMkLst>
        <pc:docMk/>
      </pc:docMkLst>
      <pc:sldChg chg="modSp">
        <pc:chgData name="Henrique Delegrego" userId="dda1244064eddf32" providerId="Windows Live" clId="Web-{6991CBFC-4C6F-4099-B6C2-9094092ABB38}" dt="2023-08-02T11:47:37.209" v="4" actId="20577"/>
        <pc:sldMkLst>
          <pc:docMk/>
          <pc:sldMk cId="3397513274" sldId="277"/>
        </pc:sldMkLst>
        <pc:spChg chg="mod">
          <ac:chgData name="Henrique Delegrego" userId="dda1244064eddf32" providerId="Windows Live" clId="Web-{6991CBFC-4C6F-4099-B6C2-9094092ABB38}" dt="2023-08-02T11:47:37.209" v="4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6991CBFC-4C6F-4099-B6C2-9094092ABB38}" dt="2023-08-02T11:47:29.865" v="2" actId="20577"/>
        <pc:sldMkLst>
          <pc:docMk/>
          <pc:sldMk cId="1624184106" sldId="287"/>
        </pc:sldMkLst>
        <pc:spChg chg="mod">
          <ac:chgData name="Henrique Delegrego" userId="dda1244064eddf32" providerId="Windows Live" clId="Web-{6991CBFC-4C6F-4099-B6C2-9094092ABB38}" dt="2023-08-02T11:47:29.865" v="2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6991CBFC-4C6F-4099-B6C2-9094092ABB38}" dt="2023-08-02T11:47:40.272" v="5" actId="20577"/>
        <pc:sldMkLst>
          <pc:docMk/>
          <pc:sldMk cId="2264907923" sldId="288"/>
        </pc:sldMkLst>
        <pc:spChg chg="mod">
          <ac:chgData name="Henrique Delegrego" userId="dda1244064eddf32" providerId="Windows Live" clId="Web-{6991CBFC-4C6F-4099-B6C2-9094092ABB38}" dt="2023-08-02T11:47:40.272" v="5" actId="20577"/>
          <ac:spMkLst>
            <pc:docMk/>
            <pc:sldMk cId="2264907923" sldId="288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6991CBFC-4C6F-4099-B6C2-9094092ABB38}" dt="2023-08-02T11:47:33.084" v="3" actId="20577"/>
        <pc:sldMkLst>
          <pc:docMk/>
          <pc:sldMk cId="1834323811" sldId="289"/>
        </pc:sldMkLst>
        <pc:spChg chg="mod">
          <ac:chgData name="Henrique Delegrego" userId="dda1244064eddf32" providerId="Windows Live" clId="Web-{6991CBFC-4C6F-4099-B6C2-9094092ABB38}" dt="2023-08-02T11:47:33.084" v="3" actId="20577"/>
          <ac:spMkLst>
            <pc:docMk/>
            <pc:sldMk cId="1834323811" sldId="289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6991CBFC-4C6F-4099-B6C2-9094092ABB38}" dt="2023-08-02T11:47:52.038" v="8" actId="20577"/>
        <pc:sldMkLst>
          <pc:docMk/>
          <pc:sldMk cId="570189724" sldId="291"/>
        </pc:sldMkLst>
        <pc:spChg chg="mod">
          <ac:chgData name="Henrique Delegrego" userId="dda1244064eddf32" providerId="Windows Live" clId="Web-{6991CBFC-4C6F-4099-B6C2-9094092ABB38}" dt="2023-08-02T11:47:52.038" v="8" actId="20577"/>
          <ac:spMkLst>
            <pc:docMk/>
            <pc:sldMk cId="570189724" sldId="291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6991CBFC-4C6F-4099-B6C2-9094092ABB38}" dt="2023-08-02T11:47:47.100" v="7" actId="20577"/>
        <pc:sldMkLst>
          <pc:docMk/>
          <pc:sldMk cId="1893698719" sldId="292"/>
        </pc:sldMkLst>
        <pc:spChg chg="mod">
          <ac:chgData name="Henrique Delegrego" userId="dda1244064eddf32" providerId="Windows Live" clId="Web-{6991CBFC-4C6F-4099-B6C2-9094092ABB38}" dt="2023-08-02T11:47:47.100" v="7" actId="20577"/>
          <ac:spMkLst>
            <pc:docMk/>
            <pc:sldMk cId="1893698719" sldId="292"/>
            <ac:spMk id="9" creationId="{E84F1816-27BF-4854-9924-2042EF53FB5C}"/>
          </ac:spMkLst>
        </pc:spChg>
      </pc:sldChg>
      <pc:sldChg chg="del">
        <pc:chgData name="Henrique Delegrego" userId="dda1244064eddf32" providerId="Windows Live" clId="Web-{6991CBFC-4C6F-4099-B6C2-9094092ABB38}" dt="2023-08-02T11:48:27.242" v="14"/>
        <pc:sldMkLst>
          <pc:docMk/>
          <pc:sldMk cId="4240646155" sldId="293"/>
        </pc:sldMkLst>
      </pc:sldChg>
      <pc:sldChg chg="del">
        <pc:chgData name="Henrique Delegrego" userId="dda1244064eddf32" providerId="Windows Live" clId="Web-{6991CBFC-4C6F-4099-B6C2-9094092ABB38}" dt="2023-08-02T11:48:10.632" v="12"/>
        <pc:sldMkLst>
          <pc:docMk/>
          <pc:sldMk cId="4098029138" sldId="294"/>
        </pc:sldMkLst>
      </pc:sldChg>
      <pc:sldChg chg="del">
        <pc:chgData name="Henrique Delegrego" userId="dda1244064eddf32" providerId="Windows Live" clId="Web-{6991CBFC-4C6F-4099-B6C2-9094092ABB38}" dt="2023-08-02T11:48:27.227" v="13"/>
        <pc:sldMkLst>
          <pc:docMk/>
          <pc:sldMk cId="283858574" sldId="295"/>
        </pc:sldMkLst>
      </pc:sldChg>
      <pc:sldChg chg="del">
        <pc:chgData name="Henrique Delegrego" userId="dda1244064eddf32" providerId="Windows Live" clId="Web-{6991CBFC-4C6F-4099-B6C2-9094092ABB38}" dt="2023-08-02T11:48:09.101" v="11"/>
        <pc:sldMkLst>
          <pc:docMk/>
          <pc:sldMk cId="3396705008" sldId="297"/>
        </pc:sldMkLst>
      </pc:sldChg>
      <pc:sldChg chg="modSp">
        <pc:chgData name="Henrique Delegrego" userId="dda1244064eddf32" providerId="Windows Live" clId="Web-{6991CBFC-4C6F-4099-B6C2-9094092ABB38}" dt="2023-08-02T11:47:44.694" v="6" actId="20577"/>
        <pc:sldMkLst>
          <pc:docMk/>
          <pc:sldMk cId="3421345739" sldId="298"/>
        </pc:sldMkLst>
        <pc:spChg chg="mod">
          <ac:chgData name="Henrique Delegrego" userId="dda1244064eddf32" providerId="Windows Live" clId="Web-{6991CBFC-4C6F-4099-B6C2-9094092ABB38}" dt="2023-08-02T11:47:44.694" v="6" actId="20577"/>
          <ac:spMkLst>
            <pc:docMk/>
            <pc:sldMk cId="3421345739" sldId="298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6991CBFC-4C6F-4099-B6C2-9094092ABB38}" dt="2023-08-02T11:47:55.507" v="9" actId="20577"/>
        <pc:sldMkLst>
          <pc:docMk/>
          <pc:sldMk cId="3841189151" sldId="299"/>
        </pc:sldMkLst>
        <pc:spChg chg="mod">
          <ac:chgData name="Henrique Delegrego" userId="dda1244064eddf32" providerId="Windows Live" clId="Web-{6991CBFC-4C6F-4099-B6C2-9094092ABB38}" dt="2023-08-02T11:47:55.507" v="9" actId="20577"/>
          <ac:spMkLst>
            <pc:docMk/>
            <pc:sldMk cId="3841189151" sldId="299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6991CBFC-4C6F-4099-B6C2-9094092ABB38}" dt="2023-08-02T11:47:59.538" v="10" actId="20577"/>
        <pc:sldMkLst>
          <pc:docMk/>
          <pc:sldMk cId="2763822745" sldId="300"/>
        </pc:sldMkLst>
        <pc:spChg chg="mod">
          <ac:chgData name="Henrique Delegrego" userId="dda1244064eddf32" providerId="Windows Live" clId="Web-{6991CBFC-4C6F-4099-B6C2-9094092ABB38}" dt="2023-08-02T11:47:59.538" v="10" actId="20577"/>
          <ac:spMkLst>
            <pc:docMk/>
            <pc:sldMk cId="2763822745" sldId="300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Windows Live" clId="Web-{4E219330-14F4-49A2-A077-1A6C942B7FBE}"/>
    <pc:docChg chg="addSld modSld">
      <pc:chgData name="Henrique Delegrego" userId="dda1244064eddf32" providerId="Windows Live" clId="Web-{4E219330-14F4-49A2-A077-1A6C942B7FBE}" dt="2023-08-02T13:08:55.286" v="70"/>
      <pc:docMkLst>
        <pc:docMk/>
      </pc:docMkLst>
      <pc:sldChg chg="addSp delSp modSp add replId addAnim">
        <pc:chgData name="Henrique Delegrego" userId="dda1244064eddf32" providerId="Windows Live" clId="Web-{4E219330-14F4-49A2-A077-1A6C942B7FBE}" dt="2023-08-02T13:08:55.286" v="70"/>
        <pc:sldMkLst>
          <pc:docMk/>
          <pc:sldMk cId="1040216297" sldId="301"/>
        </pc:sldMkLst>
        <pc:spChg chg="add del">
          <ac:chgData name="Henrique Delegrego" userId="dda1244064eddf32" providerId="Windows Live" clId="Web-{4E219330-14F4-49A2-A077-1A6C942B7FBE}" dt="2023-08-02T13:08:20.144" v="29"/>
          <ac:spMkLst>
            <pc:docMk/>
            <pc:sldMk cId="1040216297" sldId="301"/>
            <ac:spMk id="3" creationId="{A85935A3-58BF-18D6-9251-DCF8A92390EA}"/>
          </ac:spMkLst>
        </pc:spChg>
        <pc:spChg chg="add mod">
          <ac:chgData name="Henrique Delegrego" userId="dda1244064eddf32" providerId="Windows Live" clId="Web-{4E219330-14F4-49A2-A077-1A6C942B7FBE}" dt="2023-08-02T13:08:53.301" v="69" actId="1076"/>
          <ac:spMkLst>
            <pc:docMk/>
            <pc:sldMk cId="1040216297" sldId="301"/>
            <ac:spMk id="6" creationId="{BA10477F-9FBF-CC6F-BF5D-4BADD9E46FAA}"/>
          </ac:spMkLst>
        </pc:spChg>
        <pc:spChg chg="mod">
          <ac:chgData name="Henrique Delegrego" userId="dda1244064eddf32" providerId="Windows Live" clId="Web-{4E219330-14F4-49A2-A077-1A6C942B7FBE}" dt="2023-08-02T13:08:00.628" v="26" actId="1076"/>
          <ac:spMkLst>
            <pc:docMk/>
            <pc:sldMk cId="1040216297" sldId="301"/>
            <ac:spMk id="8" creationId="{1787E568-2F57-4A57-869C-CC2C03086BA8}"/>
          </ac:spMkLst>
        </pc:spChg>
        <pc:spChg chg="del">
          <ac:chgData name="Henrique Delegrego" userId="dda1244064eddf32" providerId="Windows Live" clId="Web-{4E219330-14F4-49A2-A077-1A6C942B7FBE}" dt="2023-08-02T12:55:17.575" v="20"/>
          <ac:spMkLst>
            <pc:docMk/>
            <pc:sldMk cId="1040216297" sldId="301"/>
            <ac:spMk id="13" creationId="{54D65539-E417-4327-B05E-EBDE24ABEB4B}"/>
          </ac:spMkLst>
        </pc:spChg>
        <pc:picChg chg="add mod">
          <ac:chgData name="Henrique Delegrego" userId="dda1244064eddf32" providerId="Windows Live" clId="Web-{4E219330-14F4-49A2-A077-1A6C942B7FBE}" dt="2023-08-02T13:08:04.878" v="27" actId="1076"/>
          <ac:picMkLst>
            <pc:docMk/>
            <pc:sldMk cId="1040216297" sldId="301"/>
            <ac:picMk id="2" creationId="{677D52A3-290F-6E63-A590-90F153CCE4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-669786" y="1037332"/>
            <a:ext cx="65266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Entrada do usuário</a:t>
            </a:r>
            <a:endParaRPr lang="en-US" dirty="0"/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pic>
        <p:nvPicPr>
          <p:cNvPr id="2" name="Picture 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77D52A3-290F-6E63-A590-90F153CCE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7" y="2064781"/>
            <a:ext cx="11389782" cy="2717852"/>
          </a:xfrm>
          <a:prstGeom prst="rect">
            <a:avLst/>
          </a:prstGeom>
        </p:spPr>
      </p:pic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BA10477F-9FBF-CC6F-BF5D-4BADD9E46FAA}"/>
              </a:ext>
            </a:extLst>
          </p:cNvPr>
          <p:cNvSpPr txBox="1">
            <a:spLocks/>
          </p:cNvSpPr>
          <p:nvPr/>
        </p:nvSpPr>
        <p:spPr>
          <a:xfrm>
            <a:off x="392060" y="5642587"/>
            <a:ext cx="10024976" cy="821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Agora é com vocês: Façam os códigos com entrada de 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524000" y="1778165"/>
            <a:ext cx="13848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868310" y="3166087"/>
            <a:ext cx="9375619" cy="3035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Java é uma linguagem de programação </a:t>
            </a:r>
            <a:r>
              <a:rPr lang="pt-BR" i="1" dirty="0"/>
              <a:t>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Pode ser executada em Windows, Mac, Linux, Android e vários outros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Java é utilizado em bilhões de dispositivos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Case sensitive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/>
              <a:t>Todas as linhas (exceto as que englobam outras) terminam em ;</a:t>
            </a:r>
          </a:p>
        </p:txBody>
      </p:sp>
    </p:spTree>
    <p:extLst>
      <p:ext uri="{BB962C8B-B14F-4D97-AF65-F5344CB8AC3E}">
        <p14:creationId xmlns:p14="http://schemas.microsoft.com/office/powerpoint/2010/main" val="183432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536713" y="1778165"/>
            <a:ext cx="761337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Integrated Development Environment (IDE)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868311" y="3166088"/>
            <a:ext cx="7957637" cy="2134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Programa para editar código fonte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Ajuda a encontrar erros e escrever código mais rápido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Usaremos a IDE Eclipse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  <a:p>
            <a:pPr algn="l"/>
            <a:r>
              <a:rPr lang="pt-BR" dirty="0"/>
              <a:t>Agora vamos programar!!!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- Variable Types. How to Create a Variable in Java • Vertex Academy">
            <a:extLst>
              <a:ext uri="{FF2B5EF4-FFF2-40B4-BE49-F238E27FC236}">
                <a16:creationId xmlns:a16="http://schemas.microsoft.com/office/drawing/2014/main" id="{ED7C01B8-64B5-B760-2F9D-568DAF835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t="2718" r="763" b="2007"/>
          <a:stretch/>
        </p:blipFill>
        <p:spPr bwMode="auto">
          <a:xfrm>
            <a:off x="3670438" y="2967348"/>
            <a:ext cx="5858697" cy="35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868311" y="774989"/>
            <a:ext cx="32371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Tipos de variáveis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868311" y="1917989"/>
            <a:ext cx="7957637" cy="255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Java tem 8 tipos </a:t>
            </a:r>
            <a:r>
              <a:rPr lang="pt-BR" dirty="0"/>
              <a:t>de variáveis: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int, byte, short, long, float, double</a:t>
            </a:r>
            <a:r>
              <a:rPr lang="pt-BR" dirty="0"/>
              <a:t>, boolean e </a:t>
            </a:r>
            <a:r>
              <a:rPr lang="en-GB" dirty="0"/>
              <a:t>char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String (Com S maiúsculo)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Convenção camel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649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536714" y="1778165"/>
            <a:ext cx="65266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Exemplo de uso de variável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78D5B-F30F-4C81-9470-46E6436C4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83" r="7887"/>
          <a:stretch/>
        </p:blipFill>
        <p:spPr>
          <a:xfrm>
            <a:off x="238539" y="3155569"/>
            <a:ext cx="5035826" cy="1839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783CF-3546-4634-8F31-F8C7B85C1C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56" r="10066"/>
          <a:stretch/>
        </p:blipFill>
        <p:spPr>
          <a:xfrm>
            <a:off x="6095999" y="3258765"/>
            <a:ext cx="5300870" cy="18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4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802050" y="744515"/>
            <a:ext cx="196209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Exemplo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802050" y="1743548"/>
            <a:ext cx="9508141" cy="255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Escreva um código em que são criadas quatro variáveis inteiras e depois os valores delas são printadas na mesma linha</a:t>
            </a:r>
            <a:endParaRPr lang="pt-BR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25DBC-5820-4BA5-AE15-0098908912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5" r="1913"/>
          <a:stretch/>
        </p:blipFill>
        <p:spPr>
          <a:xfrm>
            <a:off x="179767" y="2505244"/>
            <a:ext cx="12012233" cy="228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33275-8AB9-2582-BEF3-9229431FF9CC}"/>
              </a:ext>
            </a:extLst>
          </p:cNvPr>
          <p:cNvSpPr txBox="1"/>
          <p:nvPr/>
        </p:nvSpPr>
        <p:spPr>
          <a:xfrm>
            <a:off x="802050" y="4882612"/>
            <a:ext cx="986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Agora é com vocês: Escreva um código que some dois números e multiplica esse resultado por um terceiro número</a:t>
            </a:r>
            <a:r>
              <a:rPr lang="ru-RU" sz="2400" dirty="0"/>
              <a:t>, </a:t>
            </a:r>
            <a:r>
              <a:rPr lang="pt-BR" sz="2400" dirty="0"/>
              <a:t>mostrando o resultado com </a:t>
            </a:r>
            <a:r>
              <a:rPr lang="pt-BR" sz="2400" b="1" dirty="0"/>
              <a:t>System.out.println();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936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536714" y="1778165"/>
            <a:ext cx="65266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868311" y="3166087"/>
            <a:ext cx="10024976" cy="328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Escreva um código que escreva o nome e sobrenome de uma pessoa no formato de: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Seu nome é:</a:t>
            </a:r>
          </a:p>
          <a:p>
            <a:pPr algn="l"/>
            <a:r>
              <a:rPr lang="pt-BR" dirty="0"/>
              <a:t>Marcos Santos (utilizando duas variáveis) </a:t>
            </a: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7018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536714" y="1778165"/>
            <a:ext cx="65266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868311" y="3166087"/>
            <a:ext cx="10024976" cy="328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Escreva um código que calcula a área e perímetro de um retângulo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4118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536714" y="1778165"/>
            <a:ext cx="65266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8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4D65539-E417-4327-B05E-EBDE24ABEB4B}"/>
              </a:ext>
            </a:extLst>
          </p:cNvPr>
          <p:cNvSpPr txBox="1">
            <a:spLocks/>
          </p:cNvSpPr>
          <p:nvPr/>
        </p:nvSpPr>
        <p:spPr>
          <a:xfrm>
            <a:off x="868311" y="3166087"/>
            <a:ext cx="10024976" cy="328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Escreva um código que mostre a altura de uma pessoa </a:t>
            </a:r>
            <a:r>
              <a:rPr lang="pt-BR"/>
              <a:t>em metros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638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277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203</cp:revision>
  <dcterms:created xsi:type="dcterms:W3CDTF">2022-04-15T16:34:30Z</dcterms:created>
  <dcterms:modified xsi:type="dcterms:W3CDTF">2023-08-02T13:09:00Z</dcterms:modified>
</cp:coreProperties>
</file>